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54"/>
  </p:notesMasterIdLst>
  <p:sldIdLst>
    <p:sldId id="353" r:id="rId2"/>
    <p:sldId id="354" r:id="rId3"/>
    <p:sldId id="356" r:id="rId4"/>
    <p:sldId id="355" r:id="rId5"/>
    <p:sldId id="357" r:id="rId6"/>
    <p:sldId id="359" r:id="rId7"/>
    <p:sldId id="358" r:id="rId8"/>
    <p:sldId id="419" r:id="rId9"/>
    <p:sldId id="440" r:id="rId10"/>
    <p:sldId id="421" r:id="rId11"/>
    <p:sldId id="397" r:id="rId12"/>
    <p:sldId id="362" r:id="rId13"/>
    <p:sldId id="363" r:id="rId14"/>
    <p:sldId id="399" r:id="rId15"/>
    <p:sldId id="441" r:id="rId16"/>
    <p:sldId id="376" r:id="rId17"/>
    <p:sldId id="377" r:id="rId18"/>
    <p:sldId id="378" r:id="rId19"/>
    <p:sldId id="379" r:id="rId20"/>
    <p:sldId id="380" r:id="rId21"/>
    <p:sldId id="381" r:id="rId22"/>
    <p:sldId id="407" r:id="rId23"/>
    <p:sldId id="444" r:id="rId24"/>
    <p:sldId id="433" r:id="rId25"/>
    <p:sldId id="402" r:id="rId26"/>
    <p:sldId id="431" r:id="rId27"/>
    <p:sldId id="384" r:id="rId28"/>
    <p:sldId id="385" r:id="rId29"/>
    <p:sldId id="405" r:id="rId30"/>
    <p:sldId id="432" r:id="rId31"/>
    <p:sldId id="386" r:id="rId32"/>
    <p:sldId id="445" r:id="rId33"/>
    <p:sldId id="388" r:id="rId34"/>
    <p:sldId id="389" r:id="rId35"/>
    <p:sldId id="390" r:id="rId36"/>
    <p:sldId id="446" r:id="rId37"/>
    <p:sldId id="391" r:id="rId38"/>
    <p:sldId id="392" r:id="rId39"/>
    <p:sldId id="393" r:id="rId40"/>
    <p:sldId id="427" r:id="rId41"/>
    <p:sldId id="408" r:id="rId42"/>
    <p:sldId id="409" r:id="rId43"/>
    <p:sldId id="411" r:id="rId44"/>
    <p:sldId id="410" r:id="rId45"/>
    <p:sldId id="423" r:id="rId46"/>
    <p:sldId id="422" r:id="rId47"/>
    <p:sldId id="414" r:id="rId48"/>
    <p:sldId id="415" r:id="rId49"/>
    <p:sldId id="442" r:id="rId50"/>
    <p:sldId id="443" r:id="rId51"/>
    <p:sldId id="417" r:id="rId52"/>
    <p:sldId id="418" r:id="rId53"/>
  </p:sldIdLst>
  <p:sldSz cx="9144000" cy="6858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E7D5F5AF-94CE-484F-9A70-B4511CF22925}">
          <p14:sldIdLst>
            <p14:sldId id="353"/>
            <p14:sldId id="354"/>
            <p14:sldId id="356"/>
            <p14:sldId id="355"/>
            <p14:sldId id="357"/>
            <p14:sldId id="359"/>
            <p14:sldId id="358"/>
            <p14:sldId id="419"/>
          </p14:sldIdLst>
        </p14:section>
        <p14:section name="Nexus Outline" id="{82E7C92F-72DA-F045-92ED-C14E058DC67B}">
          <p14:sldIdLst>
            <p14:sldId id="440"/>
            <p14:sldId id="421"/>
            <p14:sldId id="397"/>
            <p14:sldId id="362"/>
            <p14:sldId id="363"/>
            <p14:sldId id="399"/>
          </p14:sldIdLst>
        </p14:section>
        <p14:section name="Nexus詳細" id="{E6CC0C77-22A6-8142-AB87-B5A7462F8896}">
          <p14:sldIdLst>
            <p14:sldId id="441"/>
            <p14:sldId id="376"/>
            <p14:sldId id="377"/>
            <p14:sldId id="378"/>
            <p14:sldId id="379"/>
            <p14:sldId id="380"/>
            <p14:sldId id="381"/>
            <p14:sldId id="407"/>
            <p14:sldId id="444"/>
            <p14:sldId id="433"/>
            <p14:sldId id="402"/>
            <p14:sldId id="431"/>
            <p14:sldId id="384"/>
            <p14:sldId id="385"/>
            <p14:sldId id="405"/>
            <p14:sldId id="432"/>
            <p14:sldId id="386"/>
            <p14:sldId id="445"/>
            <p14:sldId id="388"/>
            <p14:sldId id="389"/>
            <p14:sldId id="390"/>
            <p14:sldId id="446"/>
            <p14:sldId id="391"/>
            <p14:sldId id="392"/>
            <p14:sldId id="393"/>
            <p14:sldId id="427"/>
          </p14:sldIdLst>
        </p14:section>
        <p14:section name="Nexus v.s. LeSS" id="{64EE4264-13EA-FF45-9FDC-CABB5CC0BE82}">
          <p14:sldIdLst>
            <p14:sldId id="408"/>
            <p14:sldId id="409"/>
            <p14:sldId id="411"/>
            <p14:sldId id="410"/>
            <p14:sldId id="423"/>
            <p14:sldId id="422"/>
            <p14:sldId id="414"/>
            <p14:sldId id="415"/>
            <p14:sldId id="442"/>
            <p14:sldId id="443"/>
            <p14:sldId id="417"/>
            <p14:sldId id="41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432FF"/>
    <a:srgbClr val="011EA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616DA210-FB5B-4158-B5E0-FEB733F419BA}" styleName="スタイル (淡色)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FABFCF23-3B69-468F-B69F-88F6DE6A72F2}" styleName="中間スタイル 1 - アクセント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D7AC3CCA-C797-4891-BE02-D94E43425B78}" styleName="スタイル (中間)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4653"/>
    <p:restoredTop sz="86385"/>
  </p:normalViewPr>
  <p:slideViewPr>
    <p:cSldViewPr snapToGrid="0" snapToObjects="1">
      <p:cViewPr varScale="1">
        <p:scale>
          <a:sx n="88" d="100"/>
          <a:sy n="88" d="100"/>
        </p:scale>
        <p:origin x="584" y="184"/>
      </p:cViewPr>
      <p:guideLst/>
    </p:cSldViewPr>
  </p:slideViewPr>
  <p:outlineViewPr>
    <p:cViewPr>
      <p:scale>
        <a:sx n="33" d="100"/>
        <a:sy n="33" d="100"/>
      </p:scale>
      <p:origin x="0" y="-24352"/>
    </p:cViewPr>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notesMaster" Target="notesMasters/notesMaster1.xml"/><Relationship Id="rId55" Type="http://schemas.openxmlformats.org/officeDocument/2006/relationships/presProps" Target="presProps.xml"/><Relationship Id="rId56" Type="http://schemas.openxmlformats.org/officeDocument/2006/relationships/viewProps" Target="viewProps.xml"/><Relationship Id="rId57" Type="http://schemas.openxmlformats.org/officeDocument/2006/relationships/theme" Target="theme/theme1.xml"/><Relationship Id="rId58"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1C8AF65-E06A-8043-8CAA-ED95990287FF}" type="doc">
      <dgm:prSet loTypeId="urn:microsoft.com/office/officeart/2005/8/layout/hierarchy1" loCatId="" qsTypeId="urn:microsoft.com/office/officeart/2005/8/quickstyle/3D6" qsCatId="3D" csTypeId="urn:microsoft.com/office/officeart/2005/8/colors/colorful3" csCatId="colorful" phldr="1"/>
      <dgm:spPr/>
      <dgm:t>
        <a:bodyPr/>
        <a:lstStyle/>
        <a:p>
          <a:endParaRPr kumimoji="1" lang="ja-JP" altLang="en-US"/>
        </a:p>
      </dgm:t>
    </dgm:pt>
    <dgm:pt modelId="{C9BEED41-111A-264A-984E-EEE6474C202A}">
      <dgm:prSet phldrT="[テキスト]"/>
      <dgm:spPr/>
      <dgm:t>
        <a:bodyPr/>
        <a:lstStyle/>
        <a:p>
          <a:r>
            <a:rPr kumimoji="1" lang="ja-JP" altLang="en-US" dirty="0" smtClean="0"/>
            <a:t>　</a:t>
          </a:r>
          <a:endParaRPr kumimoji="1" lang="ja-JP" altLang="en-US" dirty="0"/>
        </a:p>
      </dgm:t>
    </dgm:pt>
    <dgm:pt modelId="{9BF875D1-30FF-C149-B065-54EBC5957506}" type="parTrans" cxnId="{D129FF5B-97E6-C242-9834-E1F06A9436EC}">
      <dgm:prSet/>
      <dgm:spPr/>
      <dgm:t>
        <a:bodyPr/>
        <a:lstStyle/>
        <a:p>
          <a:endParaRPr kumimoji="1" lang="ja-JP" altLang="en-US"/>
        </a:p>
      </dgm:t>
    </dgm:pt>
    <dgm:pt modelId="{48FE1F98-A926-4642-AF85-3094EA25CF79}" type="sibTrans" cxnId="{D129FF5B-97E6-C242-9834-E1F06A9436EC}">
      <dgm:prSet/>
      <dgm:spPr/>
      <dgm:t>
        <a:bodyPr/>
        <a:lstStyle/>
        <a:p>
          <a:endParaRPr kumimoji="1" lang="ja-JP" altLang="en-US"/>
        </a:p>
      </dgm:t>
    </dgm:pt>
    <dgm:pt modelId="{884385BB-DF63-254A-BC7B-DE1D7DF3B435}">
      <dgm:prSet phldrT="[テキスト]"/>
      <dgm:spPr/>
      <dgm:t>
        <a:bodyPr/>
        <a:lstStyle/>
        <a:p>
          <a:r>
            <a:rPr kumimoji="1" lang="ja-JP" altLang="en-US" dirty="0" smtClean="0"/>
            <a:t>　</a:t>
          </a:r>
          <a:endParaRPr kumimoji="1" lang="ja-JP" altLang="en-US" dirty="0"/>
        </a:p>
      </dgm:t>
    </dgm:pt>
    <dgm:pt modelId="{6250D197-30C1-054D-9A6E-8C846CC83E72}" type="parTrans" cxnId="{E9D73343-0C9A-3B45-B620-F9B25215B238}">
      <dgm:prSet/>
      <dgm:spPr/>
      <dgm:t>
        <a:bodyPr/>
        <a:lstStyle/>
        <a:p>
          <a:endParaRPr kumimoji="1" lang="ja-JP" altLang="en-US"/>
        </a:p>
      </dgm:t>
    </dgm:pt>
    <dgm:pt modelId="{68A758D0-7F5E-F14C-B9B6-5AFAED0F3382}" type="sibTrans" cxnId="{E9D73343-0C9A-3B45-B620-F9B25215B238}">
      <dgm:prSet/>
      <dgm:spPr/>
      <dgm:t>
        <a:bodyPr/>
        <a:lstStyle/>
        <a:p>
          <a:endParaRPr kumimoji="1" lang="ja-JP" altLang="en-US"/>
        </a:p>
      </dgm:t>
    </dgm:pt>
    <dgm:pt modelId="{0E11357E-E2FF-C649-9B81-02D3B17A5FBC}">
      <dgm:prSet phldrT="[テキスト]"/>
      <dgm:spPr/>
      <dgm:t>
        <a:bodyPr/>
        <a:lstStyle/>
        <a:p>
          <a:endParaRPr kumimoji="1" lang="ja-JP" altLang="en-US" dirty="0"/>
        </a:p>
      </dgm:t>
    </dgm:pt>
    <dgm:pt modelId="{33CBB7F2-B8A1-1A4A-A2B8-9FED5A814D01}" type="parTrans" cxnId="{1B5A42E4-B1FC-6D49-8C8E-DAAFDFB0221D}">
      <dgm:prSet/>
      <dgm:spPr/>
      <dgm:t>
        <a:bodyPr/>
        <a:lstStyle/>
        <a:p>
          <a:endParaRPr kumimoji="1" lang="ja-JP" altLang="en-US"/>
        </a:p>
      </dgm:t>
    </dgm:pt>
    <dgm:pt modelId="{967B9A2E-45BE-364F-87C5-B04D30B1C0FD}" type="sibTrans" cxnId="{1B5A42E4-B1FC-6D49-8C8E-DAAFDFB0221D}">
      <dgm:prSet/>
      <dgm:spPr/>
      <dgm:t>
        <a:bodyPr/>
        <a:lstStyle/>
        <a:p>
          <a:endParaRPr kumimoji="1" lang="ja-JP" altLang="en-US"/>
        </a:p>
      </dgm:t>
    </dgm:pt>
    <dgm:pt modelId="{B39ECE9D-D366-C14B-BE7F-6FF5397592C5}">
      <dgm:prSet phldrT="[テキスト]"/>
      <dgm:spPr/>
      <dgm:t>
        <a:bodyPr/>
        <a:lstStyle/>
        <a:p>
          <a:endParaRPr kumimoji="1" lang="ja-JP" altLang="en-US" dirty="0"/>
        </a:p>
      </dgm:t>
    </dgm:pt>
    <dgm:pt modelId="{18EB4A1D-F0E9-AB4D-9F22-3CDF83F94B22}" type="parTrans" cxnId="{4508BC11-1DC7-6949-82F7-2155696A7DF5}">
      <dgm:prSet/>
      <dgm:spPr/>
      <dgm:t>
        <a:bodyPr/>
        <a:lstStyle/>
        <a:p>
          <a:endParaRPr kumimoji="1" lang="ja-JP" altLang="en-US"/>
        </a:p>
      </dgm:t>
    </dgm:pt>
    <dgm:pt modelId="{3B10FD5D-2D8B-A14E-8DAD-1BD8AFEE6896}" type="sibTrans" cxnId="{4508BC11-1DC7-6949-82F7-2155696A7DF5}">
      <dgm:prSet/>
      <dgm:spPr/>
      <dgm:t>
        <a:bodyPr/>
        <a:lstStyle/>
        <a:p>
          <a:endParaRPr kumimoji="1" lang="ja-JP" altLang="en-US"/>
        </a:p>
      </dgm:t>
    </dgm:pt>
    <dgm:pt modelId="{4A1BF78B-8397-5247-9A48-207D3E0A5D1F}" type="pres">
      <dgm:prSet presAssocID="{B1C8AF65-E06A-8043-8CAA-ED95990287FF}" presName="hierChild1" presStyleCnt="0">
        <dgm:presLayoutVars>
          <dgm:chPref val="1"/>
          <dgm:dir/>
          <dgm:animOne val="branch"/>
          <dgm:animLvl val="lvl"/>
          <dgm:resizeHandles/>
        </dgm:presLayoutVars>
      </dgm:prSet>
      <dgm:spPr/>
      <dgm:t>
        <a:bodyPr/>
        <a:lstStyle/>
        <a:p>
          <a:endParaRPr kumimoji="1" lang="ja-JP" altLang="en-US"/>
        </a:p>
      </dgm:t>
    </dgm:pt>
    <dgm:pt modelId="{72C1CBDF-5B1F-5940-AC90-F4CB631F442B}" type="pres">
      <dgm:prSet presAssocID="{C9BEED41-111A-264A-984E-EEE6474C202A}" presName="hierRoot1" presStyleCnt="0"/>
      <dgm:spPr/>
    </dgm:pt>
    <dgm:pt modelId="{0AB7CCF8-83A8-8B4E-AE66-59EAD8556D83}" type="pres">
      <dgm:prSet presAssocID="{C9BEED41-111A-264A-984E-EEE6474C202A}" presName="composite" presStyleCnt="0"/>
      <dgm:spPr/>
    </dgm:pt>
    <dgm:pt modelId="{764E3018-6C66-6D4D-89C7-BAC274ACCD38}" type="pres">
      <dgm:prSet presAssocID="{C9BEED41-111A-264A-984E-EEE6474C202A}" presName="background" presStyleLbl="node0" presStyleIdx="0" presStyleCnt="1"/>
      <dgm:spPr/>
    </dgm:pt>
    <dgm:pt modelId="{4F04B79D-2E61-E444-A584-29E608087AEA}" type="pres">
      <dgm:prSet presAssocID="{C9BEED41-111A-264A-984E-EEE6474C202A}" presName="text" presStyleLbl="fgAcc0" presStyleIdx="0" presStyleCnt="1">
        <dgm:presLayoutVars>
          <dgm:chPref val="3"/>
        </dgm:presLayoutVars>
      </dgm:prSet>
      <dgm:spPr/>
      <dgm:t>
        <a:bodyPr/>
        <a:lstStyle/>
        <a:p>
          <a:endParaRPr kumimoji="1" lang="ja-JP" altLang="en-US"/>
        </a:p>
      </dgm:t>
    </dgm:pt>
    <dgm:pt modelId="{7099D795-C012-4A49-9F83-D01218D4A1B3}" type="pres">
      <dgm:prSet presAssocID="{C9BEED41-111A-264A-984E-EEE6474C202A}" presName="hierChild2" presStyleCnt="0"/>
      <dgm:spPr/>
    </dgm:pt>
    <dgm:pt modelId="{C0F213E5-C7C3-B048-9630-1AC63D07B51A}" type="pres">
      <dgm:prSet presAssocID="{6250D197-30C1-054D-9A6E-8C846CC83E72}" presName="Name10" presStyleLbl="parChTrans1D2" presStyleIdx="0" presStyleCnt="3"/>
      <dgm:spPr/>
      <dgm:t>
        <a:bodyPr/>
        <a:lstStyle/>
        <a:p>
          <a:endParaRPr kumimoji="1" lang="ja-JP" altLang="en-US"/>
        </a:p>
      </dgm:t>
    </dgm:pt>
    <dgm:pt modelId="{90FD5EAF-7D38-7A4D-A484-F6073503F23B}" type="pres">
      <dgm:prSet presAssocID="{884385BB-DF63-254A-BC7B-DE1D7DF3B435}" presName="hierRoot2" presStyleCnt="0"/>
      <dgm:spPr/>
    </dgm:pt>
    <dgm:pt modelId="{0948048F-E532-3A47-BF4F-BB964BBE02F2}" type="pres">
      <dgm:prSet presAssocID="{884385BB-DF63-254A-BC7B-DE1D7DF3B435}" presName="composite2" presStyleCnt="0"/>
      <dgm:spPr/>
    </dgm:pt>
    <dgm:pt modelId="{9C5EB911-C454-4C4B-BA71-AE3B2DF7FFCE}" type="pres">
      <dgm:prSet presAssocID="{884385BB-DF63-254A-BC7B-DE1D7DF3B435}" presName="background2" presStyleLbl="node2" presStyleIdx="0" presStyleCnt="3"/>
      <dgm:spPr/>
    </dgm:pt>
    <dgm:pt modelId="{1D795A4A-0259-6C4D-AEF3-8233477576CE}" type="pres">
      <dgm:prSet presAssocID="{884385BB-DF63-254A-BC7B-DE1D7DF3B435}" presName="text2" presStyleLbl="fgAcc2" presStyleIdx="0" presStyleCnt="3">
        <dgm:presLayoutVars>
          <dgm:chPref val="3"/>
        </dgm:presLayoutVars>
      </dgm:prSet>
      <dgm:spPr/>
      <dgm:t>
        <a:bodyPr/>
        <a:lstStyle/>
        <a:p>
          <a:endParaRPr kumimoji="1" lang="ja-JP" altLang="en-US"/>
        </a:p>
      </dgm:t>
    </dgm:pt>
    <dgm:pt modelId="{F9908BAC-EF82-B04B-AD93-946846B8379A}" type="pres">
      <dgm:prSet presAssocID="{884385BB-DF63-254A-BC7B-DE1D7DF3B435}" presName="hierChild3" presStyleCnt="0"/>
      <dgm:spPr/>
    </dgm:pt>
    <dgm:pt modelId="{D727CDD3-6DF2-6544-8C9E-9321E17C8D47}" type="pres">
      <dgm:prSet presAssocID="{18EB4A1D-F0E9-AB4D-9F22-3CDF83F94B22}" presName="Name10" presStyleLbl="parChTrans1D2" presStyleIdx="1" presStyleCnt="3"/>
      <dgm:spPr/>
      <dgm:t>
        <a:bodyPr/>
        <a:lstStyle/>
        <a:p>
          <a:endParaRPr kumimoji="1" lang="ja-JP" altLang="en-US"/>
        </a:p>
      </dgm:t>
    </dgm:pt>
    <dgm:pt modelId="{A0FD5FC5-DF62-F642-BB08-046CA7A6346E}" type="pres">
      <dgm:prSet presAssocID="{B39ECE9D-D366-C14B-BE7F-6FF5397592C5}" presName="hierRoot2" presStyleCnt="0"/>
      <dgm:spPr/>
    </dgm:pt>
    <dgm:pt modelId="{6B346693-F959-D040-AC49-6090D78FFB28}" type="pres">
      <dgm:prSet presAssocID="{B39ECE9D-D366-C14B-BE7F-6FF5397592C5}" presName="composite2" presStyleCnt="0"/>
      <dgm:spPr/>
    </dgm:pt>
    <dgm:pt modelId="{6F31345C-69BC-4E45-A5D1-C6232E0C49AB}" type="pres">
      <dgm:prSet presAssocID="{B39ECE9D-D366-C14B-BE7F-6FF5397592C5}" presName="background2" presStyleLbl="node2" presStyleIdx="1" presStyleCnt="3"/>
      <dgm:spPr/>
    </dgm:pt>
    <dgm:pt modelId="{E274216E-1469-5D4C-BEBE-83F37022F60E}" type="pres">
      <dgm:prSet presAssocID="{B39ECE9D-D366-C14B-BE7F-6FF5397592C5}" presName="text2" presStyleLbl="fgAcc2" presStyleIdx="1" presStyleCnt="3">
        <dgm:presLayoutVars>
          <dgm:chPref val="3"/>
        </dgm:presLayoutVars>
      </dgm:prSet>
      <dgm:spPr/>
      <dgm:t>
        <a:bodyPr/>
        <a:lstStyle/>
        <a:p>
          <a:endParaRPr kumimoji="1" lang="ja-JP" altLang="en-US"/>
        </a:p>
      </dgm:t>
    </dgm:pt>
    <dgm:pt modelId="{151445ED-15E1-A74E-9B7C-9BD88A362108}" type="pres">
      <dgm:prSet presAssocID="{B39ECE9D-D366-C14B-BE7F-6FF5397592C5}" presName="hierChild3" presStyleCnt="0"/>
      <dgm:spPr/>
    </dgm:pt>
    <dgm:pt modelId="{48DDC07A-8850-F846-9858-08CC62A9E024}" type="pres">
      <dgm:prSet presAssocID="{33CBB7F2-B8A1-1A4A-A2B8-9FED5A814D01}" presName="Name10" presStyleLbl="parChTrans1D2" presStyleIdx="2" presStyleCnt="3"/>
      <dgm:spPr/>
      <dgm:t>
        <a:bodyPr/>
        <a:lstStyle/>
        <a:p>
          <a:endParaRPr kumimoji="1" lang="ja-JP" altLang="en-US"/>
        </a:p>
      </dgm:t>
    </dgm:pt>
    <dgm:pt modelId="{17F620FB-BB5B-FE45-BF86-C1ADEEFAE42A}" type="pres">
      <dgm:prSet presAssocID="{0E11357E-E2FF-C649-9B81-02D3B17A5FBC}" presName="hierRoot2" presStyleCnt="0"/>
      <dgm:spPr/>
    </dgm:pt>
    <dgm:pt modelId="{7ACDB0FB-9C70-6F47-8DAC-EC8AA4701842}" type="pres">
      <dgm:prSet presAssocID="{0E11357E-E2FF-C649-9B81-02D3B17A5FBC}" presName="composite2" presStyleCnt="0"/>
      <dgm:spPr/>
    </dgm:pt>
    <dgm:pt modelId="{E671EA21-1457-0544-A649-566B043295C3}" type="pres">
      <dgm:prSet presAssocID="{0E11357E-E2FF-C649-9B81-02D3B17A5FBC}" presName="background2" presStyleLbl="node2" presStyleIdx="2" presStyleCnt="3"/>
      <dgm:spPr/>
    </dgm:pt>
    <dgm:pt modelId="{BFC5A9E2-7B4C-5449-A2D0-A85D60C3628E}" type="pres">
      <dgm:prSet presAssocID="{0E11357E-E2FF-C649-9B81-02D3B17A5FBC}" presName="text2" presStyleLbl="fgAcc2" presStyleIdx="2" presStyleCnt="3">
        <dgm:presLayoutVars>
          <dgm:chPref val="3"/>
        </dgm:presLayoutVars>
      </dgm:prSet>
      <dgm:spPr/>
      <dgm:t>
        <a:bodyPr/>
        <a:lstStyle/>
        <a:p>
          <a:endParaRPr kumimoji="1" lang="ja-JP" altLang="en-US"/>
        </a:p>
      </dgm:t>
    </dgm:pt>
    <dgm:pt modelId="{F79545B2-E63A-ED44-A2F5-59C99D3123D0}" type="pres">
      <dgm:prSet presAssocID="{0E11357E-E2FF-C649-9B81-02D3B17A5FBC}" presName="hierChild3" presStyleCnt="0"/>
      <dgm:spPr/>
    </dgm:pt>
  </dgm:ptLst>
  <dgm:cxnLst>
    <dgm:cxn modelId="{C06BD8A7-D663-5342-800D-B4B6715069BB}" type="presOf" srcId="{B1C8AF65-E06A-8043-8CAA-ED95990287FF}" destId="{4A1BF78B-8397-5247-9A48-207D3E0A5D1F}" srcOrd="0" destOrd="0" presId="urn:microsoft.com/office/officeart/2005/8/layout/hierarchy1"/>
    <dgm:cxn modelId="{D129FF5B-97E6-C242-9834-E1F06A9436EC}" srcId="{B1C8AF65-E06A-8043-8CAA-ED95990287FF}" destId="{C9BEED41-111A-264A-984E-EEE6474C202A}" srcOrd="0" destOrd="0" parTransId="{9BF875D1-30FF-C149-B065-54EBC5957506}" sibTransId="{48FE1F98-A926-4642-AF85-3094EA25CF79}"/>
    <dgm:cxn modelId="{14DD5F4D-18D9-D049-9D8E-41C6908DC61E}" type="presOf" srcId="{18EB4A1D-F0E9-AB4D-9F22-3CDF83F94B22}" destId="{D727CDD3-6DF2-6544-8C9E-9321E17C8D47}" srcOrd="0" destOrd="0" presId="urn:microsoft.com/office/officeart/2005/8/layout/hierarchy1"/>
    <dgm:cxn modelId="{50B667AF-2A0F-3048-BA18-0282DD902DC6}" type="presOf" srcId="{C9BEED41-111A-264A-984E-EEE6474C202A}" destId="{4F04B79D-2E61-E444-A584-29E608087AEA}" srcOrd="0" destOrd="0" presId="urn:microsoft.com/office/officeart/2005/8/layout/hierarchy1"/>
    <dgm:cxn modelId="{3A975E14-186E-5040-9C78-905324B3095D}" type="presOf" srcId="{0E11357E-E2FF-C649-9B81-02D3B17A5FBC}" destId="{BFC5A9E2-7B4C-5449-A2D0-A85D60C3628E}" srcOrd="0" destOrd="0" presId="urn:microsoft.com/office/officeart/2005/8/layout/hierarchy1"/>
    <dgm:cxn modelId="{22AA6240-1940-2548-9522-267CF16B197B}" type="presOf" srcId="{6250D197-30C1-054D-9A6E-8C846CC83E72}" destId="{C0F213E5-C7C3-B048-9630-1AC63D07B51A}" srcOrd="0" destOrd="0" presId="urn:microsoft.com/office/officeart/2005/8/layout/hierarchy1"/>
    <dgm:cxn modelId="{EB0AAE93-F190-CA43-A22B-28C79A4AF085}" type="presOf" srcId="{33CBB7F2-B8A1-1A4A-A2B8-9FED5A814D01}" destId="{48DDC07A-8850-F846-9858-08CC62A9E024}" srcOrd="0" destOrd="0" presId="urn:microsoft.com/office/officeart/2005/8/layout/hierarchy1"/>
    <dgm:cxn modelId="{4508BC11-1DC7-6949-82F7-2155696A7DF5}" srcId="{C9BEED41-111A-264A-984E-EEE6474C202A}" destId="{B39ECE9D-D366-C14B-BE7F-6FF5397592C5}" srcOrd="1" destOrd="0" parTransId="{18EB4A1D-F0E9-AB4D-9F22-3CDF83F94B22}" sibTransId="{3B10FD5D-2D8B-A14E-8DAD-1BD8AFEE6896}"/>
    <dgm:cxn modelId="{1B5A42E4-B1FC-6D49-8C8E-DAAFDFB0221D}" srcId="{C9BEED41-111A-264A-984E-EEE6474C202A}" destId="{0E11357E-E2FF-C649-9B81-02D3B17A5FBC}" srcOrd="2" destOrd="0" parTransId="{33CBB7F2-B8A1-1A4A-A2B8-9FED5A814D01}" sibTransId="{967B9A2E-45BE-364F-87C5-B04D30B1C0FD}"/>
    <dgm:cxn modelId="{E9D73343-0C9A-3B45-B620-F9B25215B238}" srcId="{C9BEED41-111A-264A-984E-EEE6474C202A}" destId="{884385BB-DF63-254A-BC7B-DE1D7DF3B435}" srcOrd="0" destOrd="0" parTransId="{6250D197-30C1-054D-9A6E-8C846CC83E72}" sibTransId="{68A758D0-7F5E-F14C-B9B6-5AFAED0F3382}"/>
    <dgm:cxn modelId="{53E71421-D6FB-0347-8885-08FB7EBFAAA1}" type="presOf" srcId="{884385BB-DF63-254A-BC7B-DE1D7DF3B435}" destId="{1D795A4A-0259-6C4D-AEF3-8233477576CE}" srcOrd="0" destOrd="0" presId="urn:microsoft.com/office/officeart/2005/8/layout/hierarchy1"/>
    <dgm:cxn modelId="{C45B9F0E-E2BB-7B41-8C50-0F4C373A279B}" type="presOf" srcId="{B39ECE9D-D366-C14B-BE7F-6FF5397592C5}" destId="{E274216E-1469-5D4C-BEBE-83F37022F60E}" srcOrd="0" destOrd="0" presId="urn:microsoft.com/office/officeart/2005/8/layout/hierarchy1"/>
    <dgm:cxn modelId="{A67A27D7-E3F2-0B48-B442-AE6205B8BD03}" type="presParOf" srcId="{4A1BF78B-8397-5247-9A48-207D3E0A5D1F}" destId="{72C1CBDF-5B1F-5940-AC90-F4CB631F442B}" srcOrd="0" destOrd="0" presId="urn:microsoft.com/office/officeart/2005/8/layout/hierarchy1"/>
    <dgm:cxn modelId="{95A7F17E-4C4A-7243-B205-65ABF9D6AD47}" type="presParOf" srcId="{72C1CBDF-5B1F-5940-AC90-F4CB631F442B}" destId="{0AB7CCF8-83A8-8B4E-AE66-59EAD8556D83}" srcOrd="0" destOrd="0" presId="urn:microsoft.com/office/officeart/2005/8/layout/hierarchy1"/>
    <dgm:cxn modelId="{2D22EA3D-C256-3643-9EE5-1928665151F3}" type="presParOf" srcId="{0AB7CCF8-83A8-8B4E-AE66-59EAD8556D83}" destId="{764E3018-6C66-6D4D-89C7-BAC274ACCD38}" srcOrd="0" destOrd="0" presId="urn:microsoft.com/office/officeart/2005/8/layout/hierarchy1"/>
    <dgm:cxn modelId="{5526C815-5985-D042-95EF-D155643B8082}" type="presParOf" srcId="{0AB7CCF8-83A8-8B4E-AE66-59EAD8556D83}" destId="{4F04B79D-2E61-E444-A584-29E608087AEA}" srcOrd="1" destOrd="0" presId="urn:microsoft.com/office/officeart/2005/8/layout/hierarchy1"/>
    <dgm:cxn modelId="{FB5A6045-ECF3-CD44-839A-AC3EC8C4112A}" type="presParOf" srcId="{72C1CBDF-5B1F-5940-AC90-F4CB631F442B}" destId="{7099D795-C012-4A49-9F83-D01218D4A1B3}" srcOrd="1" destOrd="0" presId="urn:microsoft.com/office/officeart/2005/8/layout/hierarchy1"/>
    <dgm:cxn modelId="{8000FF8A-340E-AA44-9780-553E97E78107}" type="presParOf" srcId="{7099D795-C012-4A49-9F83-D01218D4A1B3}" destId="{C0F213E5-C7C3-B048-9630-1AC63D07B51A}" srcOrd="0" destOrd="0" presId="urn:microsoft.com/office/officeart/2005/8/layout/hierarchy1"/>
    <dgm:cxn modelId="{512E7619-68C0-E444-B81C-10726CB1F225}" type="presParOf" srcId="{7099D795-C012-4A49-9F83-D01218D4A1B3}" destId="{90FD5EAF-7D38-7A4D-A484-F6073503F23B}" srcOrd="1" destOrd="0" presId="urn:microsoft.com/office/officeart/2005/8/layout/hierarchy1"/>
    <dgm:cxn modelId="{3006FE69-13DD-5B42-8BDC-93EB5A422EFD}" type="presParOf" srcId="{90FD5EAF-7D38-7A4D-A484-F6073503F23B}" destId="{0948048F-E532-3A47-BF4F-BB964BBE02F2}" srcOrd="0" destOrd="0" presId="urn:microsoft.com/office/officeart/2005/8/layout/hierarchy1"/>
    <dgm:cxn modelId="{6C204310-FA52-4346-A096-0D7B20226235}" type="presParOf" srcId="{0948048F-E532-3A47-BF4F-BB964BBE02F2}" destId="{9C5EB911-C454-4C4B-BA71-AE3B2DF7FFCE}" srcOrd="0" destOrd="0" presId="urn:microsoft.com/office/officeart/2005/8/layout/hierarchy1"/>
    <dgm:cxn modelId="{58D6A910-1BE0-5846-84A5-1DDE13650343}" type="presParOf" srcId="{0948048F-E532-3A47-BF4F-BB964BBE02F2}" destId="{1D795A4A-0259-6C4D-AEF3-8233477576CE}" srcOrd="1" destOrd="0" presId="urn:microsoft.com/office/officeart/2005/8/layout/hierarchy1"/>
    <dgm:cxn modelId="{ADA6BE56-4CB5-184E-88C4-57867FD83F51}" type="presParOf" srcId="{90FD5EAF-7D38-7A4D-A484-F6073503F23B}" destId="{F9908BAC-EF82-B04B-AD93-946846B8379A}" srcOrd="1" destOrd="0" presId="urn:microsoft.com/office/officeart/2005/8/layout/hierarchy1"/>
    <dgm:cxn modelId="{A87CDC91-083B-6F43-9801-0951590CB772}" type="presParOf" srcId="{7099D795-C012-4A49-9F83-D01218D4A1B3}" destId="{D727CDD3-6DF2-6544-8C9E-9321E17C8D47}" srcOrd="2" destOrd="0" presId="urn:microsoft.com/office/officeart/2005/8/layout/hierarchy1"/>
    <dgm:cxn modelId="{1F7DBFDE-6947-8E42-A578-4ABD9C7CF017}" type="presParOf" srcId="{7099D795-C012-4A49-9F83-D01218D4A1B3}" destId="{A0FD5FC5-DF62-F642-BB08-046CA7A6346E}" srcOrd="3" destOrd="0" presId="urn:microsoft.com/office/officeart/2005/8/layout/hierarchy1"/>
    <dgm:cxn modelId="{032F007B-3DF8-3F44-B12E-A33E4F0FBF71}" type="presParOf" srcId="{A0FD5FC5-DF62-F642-BB08-046CA7A6346E}" destId="{6B346693-F959-D040-AC49-6090D78FFB28}" srcOrd="0" destOrd="0" presId="urn:microsoft.com/office/officeart/2005/8/layout/hierarchy1"/>
    <dgm:cxn modelId="{C1A6F6E3-2D62-9849-BF7D-FDE6A9A99B9F}" type="presParOf" srcId="{6B346693-F959-D040-AC49-6090D78FFB28}" destId="{6F31345C-69BC-4E45-A5D1-C6232E0C49AB}" srcOrd="0" destOrd="0" presId="urn:microsoft.com/office/officeart/2005/8/layout/hierarchy1"/>
    <dgm:cxn modelId="{9ACB2298-3FA2-8B47-84C5-45240FC2CA21}" type="presParOf" srcId="{6B346693-F959-D040-AC49-6090D78FFB28}" destId="{E274216E-1469-5D4C-BEBE-83F37022F60E}" srcOrd="1" destOrd="0" presId="urn:microsoft.com/office/officeart/2005/8/layout/hierarchy1"/>
    <dgm:cxn modelId="{9E4F597A-7814-704E-A4E7-61AC80C93356}" type="presParOf" srcId="{A0FD5FC5-DF62-F642-BB08-046CA7A6346E}" destId="{151445ED-15E1-A74E-9B7C-9BD88A362108}" srcOrd="1" destOrd="0" presId="urn:microsoft.com/office/officeart/2005/8/layout/hierarchy1"/>
    <dgm:cxn modelId="{F7AFADC1-0F8E-424C-90D6-355D9167EA62}" type="presParOf" srcId="{7099D795-C012-4A49-9F83-D01218D4A1B3}" destId="{48DDC07A-8850-F846-9858-08CC62A9E024}" srcOrd="4" destOrd="0" presId="urn:microsoft.com/office/officeart/2005/8/layout/hierarchy1"/>
    <dgm:cxn modelId="{63E305E2-98B3-C34D-B07E-E1CAC8B967BE}" type="presParOf" srcId="{7099D795-C012-4A49-9F83-D01218D4A1B3}" destId="{17F620FB-BB5B-FE45-BF86-C1ADEEFAE42A}" srcOrd="5" destOrd="0" presId="urn:microsoft.com/office/officeart/2005/8/layout/hierarchy1"/>
    <dgm:cxn modelId="{38B8855A-2445-CD4A-A185-EC8A05D2A824}" type="presParOf" srcId="{17F620FB-BB5B-FE45-BF86-C1ADEEFAE42A}" destId="{7ACDB0FB-9C70-6F47-8DAC-EC8AA4701842}" srcOrd="0" destOrd="0" presId="urn:microsoft.com/office/officeart/2005/8/layout/hierarchy1"/>
    <dgm:cxn modelId="{FC3DD104-7152-A047-B395-F8E31477C9C3}" type="presParOf" srcId="{7ACDB0FB-9C70-6F47-8DAC-EC8AA4701842}" destId="{E671EA21-1457-0544-A649-566B043295C3}" srcOrd="0" destOrd="0" presId="urn:microsoft.com/office/officeart/2005/8/layout/hierarchy1"/>
    <dgm:cxn modelId="{75EDA119-AB1E-F943-BC9D-76F510B798ED}" type="presParOf" srcId="{7ACDB0FB-9C70-6F47-8DAC-EC8AA4701842}" destId="{BFC5A9E2-7B4C-5449-A2D0-A85D60C3628E}" srcOrd="1" destOrd="0" presId="urn:microsoft.com/office/officeart/2005/8/layout/hierarchy1"/>
    <dgm:cxn modelId="{92DD453C-6161-9646-A166-C378F74CFE0F}" type="presParOf" srcId="{17F620FB-BB5B-FE45-BF86-C1ADEEFAE42A}" destId="{F79545B2-E63A-ED44-A2F5-59C99D3123D0}"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1C8AF65-E06A-8043-8CAA-ED95990287FF}" type="doc">
      <dgm:prSet loTypeId="urn:microsoft.com/office/officeart/2005/8/layout/hierarchy1" loCatId="" qsTypeId="urn:microsoft.com/office/officeart/2005/8/quickstyle/3D6" qsCatId="3D" csTypeId="urn:microsoft.com/office/officeart/2005/8/colors/colorful3" csCatId="colorful" phldr="1"/>
      <dgm:spPr/>
      <dgm:t>
        <a:bodyPr/>
        <a:lstStyle/>
        <a:p>
          <a:endParaRPr kumimoji="1" lang="ja-JP" altLang="en-US"/>
        </a:p>
      </dgm:t>
    </dgm:pt>
    <dgm:pt modelId="{C9BEED41-111A-264A-984E-EEE6474C202A}">
      <dgm:prSet phldrT="[テキスト]"/>
      <dgm:spPr/>
      <dgm:t>
        <a:bodyPr/>
        <a:lstStyle/>
        <a:p>
          <a:r>
            <a:rPr kumimoji="1" lang="ja-JP" altLang="en-US" dirty="0" smtClean="0"/>
            <a:t>　</a:t>
          </a:r>
          <a:endParaRPr kumimoji="1" lang="ja-JP" altLang="en-US" dirty="0"/>
        </a:p>
      </dgm:t>
    </dgm:pt>
    <dgm:pt modelId="{9BF875D1-30FF-C149-B065-54EBC5957506}" type="parTrans" cxnId="{D129FF5B-97E6-C242-9834-E1F06A9436EC}">
      <dgm:prSet/>
      <dgm:spPr/>
      <dgm:t>
        <a:bodyPr/>
        <a:lstStyle/>
        <a:p>
          <a:endParaRPr kumimoji="1" lang="ja-JP" altLang="en-US"/>
        </a:p>
      </dgm:t>
    </dgm:pt>
    <dgm:pt modelId="{48FE1F98-A926-4642-AF85-3094EA25CF79}" type="sibTrans" cxnId="{D129FF5B-97E6-C242-9834-E1F06A9436EC}">
      <dgm:prSet/>
      <dgm:spPr/>
      <dgm:t>
        <a:bodyPr/>
        <a:lstStyle/>
        <a:p>
          <a:endParaRPr kumimoji="1" lang="ja-JP" altLang="en-US"/>
        </a:p>
      </dgm:t>
    </dgm:pt>
    <dgm:pt modelId="{884385BB-DF63-254A-BC7B-DE1D7DF3B435}">
      <dgm:prSet phldrT="[テキスト]"/>
      <dgm:spPr/>
      <dgm:t>
        <a:bodyPr/>
        <a:lstStyle/>
        <a:p>
          <a:r>
            <a:rPr kumimoji="1" lang="ja-JP" altLang="en-US" dirty="0" smtClean="0"/>
            <a:t>　</a:t>
          </a:r>
          <a:endParaRPr kumimoji="1" lang="ja-JP" altLang="en-US" dirty="0"/>
        </a:p>
      </dgm:t>
    </dgm:pt>
    <dgm:pt modelId="{6250D197-30C1-054D-9A6E-8C846CC83E72}" type="parTrans" cxnId="{E9D73343-0C9A-3B45-B620-F9B25215B238}">
      <dgm:prSet/>
      <dgm:spPr/>
      <dgm:t>
        <a:bodyPr/>
        <a:lstStyle/>
        <a:p>
          <a:endParaRPr kumimoji="1" lang="ja-JP" altLang="en-US"/>
        </a:p>
      </dgm:t>
    </dgm:pt>
    <dgm:pt modelId="{68A758D0-7F5E-F14C-B9B6-5AFAED0F3382}" type="sibTrans" cxnId="{E9D73343-0C9A-3B45-B620-F9B25215B238}">
      <dgm:prSet/>
      <dgm:spPr/>
      <dgm:t>
        <a:bodyPr/>
        <a:lstStyle/>
        <a:p>
          <a:endParaRPr kumimoji="1" lang="ja-JP" altLang="en-US"/>
        </a:p>
      </dgm:t>
    </dgm:pt>
    <dgm:pt modelId="{0EE5E5C6-98F2-FF46-B8A6-B8A2DB2FB263}">
      <dgm:prSet phldrT="[テキスト]"/>
      <dgm:spPr/>
      <dgm:t>
        <a:bodyPr/>
        <a:lstStyle/>
        <a:p>
          <a:endParaRPr kumimoji="1" lang="ja-JP" altLang="en-US" dirty="0"/>
        </a:p>
      </dgm:t>
    </dgm:pt>
    <dgm:pt modelId="{FDE5276D-A341-0440-AFFB-0FF31A494436}" type="parTrans" cxnId="{8C158B6E-9B88-BE40-B6AC-29EB4E952FD1}">
      <dgm:prSet/>
      <dgm:spPr/>
      <dgm:t>
        <a:bodyPr/>
        <a:lstStyle/>
        <a:p>
          <a:endParaRPr kumimoji="1" lang="ja-JP" altLang="en-US"/>
        </a:p>
      </dgm:t>
    </dgm:pt>
    <dgm:pt modelId="{9077B0AB-AED0-3941-A061-2DEEA00C581A}" type="sibTrans" cxnId="{8C158B6E-9B88-BE40-B6AC-29EB4E952FD1}">
      <dgm:prSet/>
      <dgm:spPr/>
      <dgm:t>
        <a:bodyPr/>
        <a:lstStyle/>
        <a:p>
          <a:endParaRPr kumimoji="1" lang="ja-JP" altLang="en-US"/>
        </a:p>
      </dgm:t>
    </dgm:pt>
    <dgm:pt modelId="{652E7BF3-F793-7C4E-BA7A-F672B9D9A9F5}">
      <dgm:prSet phldrT="[テキスト]"/>
      <dgm:spPr/>
      <dgm:t>
        <a:bodyPr/>
        <a:lstStyle/>
        <a:p>
          <a:endParaRPr kumimoji="1" lang="ja-JP" altLang="en-US" dirty="0"/>
        </a:p>
      </dgm:t>
    </dgm:pt>
    <dgm:pt modelId="{028BECDE-CB22-0B4F-87C1-7D8BCF6669C7}" type="parTrans" cxnId="{16BE8002-9F13-9141-ABA2-82C892B0A342}">
      <dgm:prSet/>
      <dgm:spPr/>
      <dgm:t>
        <a:bodyPr/>
        <a:lstStyle/>
        <a:p>
          <a:endParaRPr kumimoji="1" lang="ja-JP" altLang="en-US"/>
        </a:p>
      </dgm:t>
    </dgm:pt>
    <dgm:pt modelId="{EA14E985-0EA1-5D4E-B493-143CBBD91C09}" type="sibTrans" cxnId="{16BE8002-9F13-9141-ABA2-82C892B0A342}">
      <dgm:prSet/>
      <dgm:spPr/>
      <dgm:t>
        <a:bodyPr/>
        <a:lstStyle/>
        <a:p>
          <a:endParaRPr kumimoji="1" lang="ja-JP" altLang="en-US"/>
        </a:p>
      </dgm:t>
    </dgm:pt>
    <dgm:pt modelId="{610D2A57-BC58-4E45-8CC9-065A178C4609}">
      <dgm:prSet phldrT="[テキスト]"/>
      <dgm:spPr/>
      <dgm:t>
        <a:bodyPr/>
        <a:lstStyle/>
        <a:p>
          <a:endParaRPr kumimoji="1" lang="ja-JP" altLang="en-US" dirty="0"/>
        </a:p>
      </dgm:t>
    </dgm:pt>
    <dgm:pt modelId="{16611E94-E813-EF4B-A72E-2A713458BDD8}" type="parTrans" cxnId="{59BFE2DA-FF82-594F-888B-26DF8E40A17C}">
      <dgm:prSet/>
      <dgm:spPr/>
      <dgm:t>
        <a:bodyPr/>
        <a:lstStyle/>
        <a:p>
          <a:endParaRPr kumimoji="1" lang="ja-JP" altLang="en-US"/>
        </a:p>
      </dgm:t>
    </dgm:pt>
    <dgm:pt modelId="{61E8E7A8-0BDC-FF42-BE6E-5A8670720184}" type="sibTrans" cxnId="{59BFE2DA-FF82-594F-888B-26DF8E40A17C}">
      <dgm:prSet/>
      <dgm:spPr/>
      <dgm:t>
        <a:bodyPr/>
        <a:lstStyle/>
        <a:p>
          <a:endParaRPr kumimoji="1" lang="ja-JP" altLang="en-US"/>
        </a:p>
      </dgm:t>
    </dgm:pt>
    <dgm:pt modelId="{75291EA0-FDC9-A84C-8E81-8D8ECD2C41A6}">
      <dgm:prSet phldrT="[テキスト]"/>
      <dgm:spPr/>
      <dgm:t>
        <a:bodyPr/>
        <a:lstStyle/>
        <a:p>
          <a:endParaRPr kumimoji="1" lang="ja-JP" altLang="en-US" dirty="0"/>
        </a:p>
      </dgm:t>
    </dgm:pt>
    <dgm:pt modelId="{6B2C7B10-2486-2749-824E-4ECF63F188E7}" type="parTrans" cxnId="{2B100A80-9DB4-8B4F-B5A7-A15A42981DB4}">
      <dgm:prSet/>
      <dgm:spPr/>
      <dgm:t>
        <a:bodyPr/>
        <a:lstStyle/>
        <a:p>
          <a:endParaRPr kumimoji="1" lang="ja-JP" altLang="en-US"/>
        </a:p>
      </dgm:t>
    </dgm:pt>
    <dgm:pt modelId="{8D19BF9F-B33A-0D46-88E4-B9ADD06D093C}" type="sibTrans" cxnId="{2B100A80-9DB4-8B4F-B5A7-A15A42981DB4}">
      <dgm:prSet/>
      <dgm:spPr/>
      <dgm:t>
        <a:bodyPr/>
        <a:lstStyle/>
        <a:p>
          <a:endParaRPr kumimoji="1" lang="ja-JP" altLang="en-US"/>
        </a:p>
      </dgm:t>
    </dgm:pt>
    <dgm:pt modelId="{739843C2-1205-8947-A10D-693A73A80382}">
      <dgm:prSet phldrT="[テキスト]"/>
      <dgm:spPr/>
      <dgm:t>
        <a:bodyPr/>
        <a:lstStyle/>
        <a:p>
          <a:endParaRPr kumimoji="1" lang="ja-JP" altLang="en-US" dirty="0"/>
        </a:p>
      </dgm:t>
    </dgm:pt>
    <dgm:pt modelId="{5BE74CE3-AC9D-404C-AB8C-688C58CBE2B0}" type="parTrans" cxnId="{EE0B06E4-A666-8E4C-9E93-61F3AFA9790E}">
      <dgm:prSet/>
      <dgm:spPr/>
      <dgm:t>
        <a:bodyPr/>
        <a:lstStyle/>
        <a:p>
          <a:endParaRPr kumimoji="1" lang="ja-JP" altLang="en-US"/>
        </a:p>
      </dgm:t>
    </dgm:pt>
    <dgm:pt modelId="{EDC02564-4150-DD4F-8985-8A99F00F6DE4}" type="sibTrans" cxnId="{EE0B06E4-A666-8E4C-9E93-61F3AFA9790E}">
      <dgm:prSet/>
      <dgm:spPr/>
      <dgm:t>
        <a:bodyPr/>
        <a:lstStyle/>
        <a:p>
          <a:endParaRPr kumimoji="1" lang="ja-JP" altLang="en-US"/>
        </a:p>
      </dgm:t>
    </dgm:pt>
    <dgm:pt modelId="{1DE0C72F-044E-5B43-97BF-EB100DF75DDC}">
      <dgm:prSet phldrT="[テキスト]"/>
      <dgm:spPr/>
      <dgm:t>
        <a:bodyPr/>
        <a:lstStyle/>
        <a:p>
          <a:endParaRPr kumimoji="1" lang="ja-JP" altLang="en-US" dirty="0"/>
        </a:p>
      </dgm:t>
    </dgm:pt>
    <dgm:pt modelId="{30AC8B80-5DA3-F341-85E9-25000439D5C8}" type="parTrans" cxnId="{00CCF422-C0F4-EA4B-9936-A7DDB681246A}">
      <dgm:prSet/>
      <dgm:spPr/>
      <dgm:t>
        <a:bodyPr/>
        <a:lstStyle/>
        <a:p>
          <a:endParaRPr kumimoji="1" lang="ja-JP" altLang="en-US"/>
        </a:p>
      </dgm:t>
    </dgm:pt>
    <dgm:pt modelId="{51C1C693-F139-1649-A541-2F2BC8670496}" type="sibTrans" cxnId="{00CCF422-C0F4-EA4B-9936-A7DDB681246A}">
      <dgm:prSet/>
      <dgm:spPr/>
      <dgm:t>
        <a:bodyPr/>
        <a:lstStyle/>
        <a:p>
          <a:endParaRPr kumimoji="1" lang="ja-JP" altLang="en-US"/>
        </a:p>
      </dgm:t>
    </dgm:pt>
    <dgm:pt modelId="{7BABA94F-3B88-5845-BE88-1043EEE9DDE1}">
      <dgm:prSet phldrT="[テキスト]"/>
      <dgm:spPr/>
      <dgm:t>
        <a:bodyPr/>
        <a:lstStyle/>
        <a:p>
          <a:endParaRPr kumimoji="1" lang="ja-JP" altLang="en-US" dirty="0"/>
        </a:p>
      </dgm:t>
    </dgm:pt>
    <dgm:pt modelId="{F5804185-AEA8-0C45-8308-5BFE90C0261F}" type="parTrans" cxnId="{5D81E09B-294D-8C41-B287-157A560C80A5}">
      <dgm:prSet/>
      <dgm:spPr/>
      <dgm:t>
        <a:bodyPr/>
        <a:lstStyle/>
        <a:p>
          <a:endParaRPr kumimoji="1" lang="ja-JP" altLang="en-US"/>
        </a:p>
      </dgm:t>
    </dgm:pt>
    <dgm:pt modelId="{1195D9FE-4E87-7E42-8822-38DCA7253819}" type="sibTrans" cxnId="{5D81E09B-294D-8C41-B287-157A560C80A5}">
      <dgm:prSet/>
      <dgm:spPr/>
      <dgm:t>
        <a:bodyPr/>
        <a:lstStyle/>
        <a:p>
          <a:endParaRPr kumimoji="1" lang="ja-JP" altLang="en-US"/>
        </a:p>
      </dgm:t>
    </dgm:pt>
    <dgm:pt modelId="{34DCBFAB-429A-564F-ACD2-F7F3A81D4A42}">
      <dgm:prSet phldrT="[テキスト]"/>
      <dgm:spPr/>
      <dgm:t>
        <a:bodyPr/>
        <a:lstStyle/>
        <a:p>
          <a:endParaRPr kumimoji="1" lang="ja-JP" altLang="en-US" dirty="0"/>
        </a:p>
      </dgm:t>
    </dgm:pt>
    <dgm:pt modelId="{F147D81D-7D50-CD4E-8372-88F67B9C0CF6}" type="parTrans" cxnId="{FE6E5D1F-8E6C-FD4F-9A74-65EA60FF8AAA}">
      <dgm:prSet/>
      <dgm:spPr/>
      <dgm:t>
        <a:bodyPr/>
        <a:lstStyle/>
        <a:p>
          <a:endParaRPr kumimoji="1" lang="ja-JP" altLang="en-US"/>
        </a:p>
      </dgm:t>
    </dgm:pt>
    <dgm:pt modelId="{EFFF68FB-07EE-D341-B3C6-B21F193B2564}" type="sibTrans" cxnId="{FE6E5D1F-8E6C-FD4F-9A74-65EA60FF8AAA}">
      <dgm:prSet/>
      <dgm:spPr/>
      <dgm:t>
        <a:bodyPr/>
        <a:lstStyle/>
        <a:p>
          <a:endParaRPr kumimoji="1" lang="ja-JP" altLang="en-US"/>
        </a:p>
      </dgm:t>
    </dgm:pt>
    <dgm:pt modelId="{4A1BF78B-8397-5247-9A48-207D3E0A5D1F}" type="pres">
      <dgm:prSet presAssocID="{B1C8AF65-E06A-8043-8CAA-ED95990287FF}" presName="hierChild1" presStyleCnt="0">
        <dgm:presLayoutVars>
          <dgm:chPref val="1"/>
          <dgm:dir/>
          <dgm:animOne val="branch"/>
          <dgm:animLvl val="lvl"/>
          <dgm:resizeHandles/>
        </dgm:presLayoutVars>
      </dgm:prSet>
      <dgm:spPr/>
      <dgm:t>
        <a:bodyPr/>
        <a:lstStyle/>
        <a:p>
          <a:endParaRPr kumimoji="1" lang="ja-JP" altLang="en-US"/>
        </a:p>
      </dgm:t>
    </dgm:pt>
    <dgm:pt modelId="{72C1CBDF-5B1F-5940-AC90-F4CB631F442B}" type="pres">
      <dgm:prSet presAssocID="{C9BEED41-111A-264A-984E-EEE6474C202A}" presName="hierRoot1" presStyleCnt="0"/>
      <dgm:spPr/>
    </dgm:pt>
    <dgm:pt modelId="{0AB7CCF8-83A8-8B4E-AE66-59EAD8556D83}" type="pres">
      <dgm:prSet presAssocID="{C9BEED41-111A-264A-984E-EEE6474C202A}" presName="composite" presStyleCnt="0"/>
      <dgm:spPr/>
    </dgm:pt>
    <dgm:pt modelId="{764E3018-6C66-6D4D-89C7-BAC274ACCD38}" type="pres">
      <dgm:prSet presAssocID="{C9BEED41-111A-264A-984E-EEE6474C202A}" presName="background" presStyleLbl="node0" presStyleIdx="0" presStyleCnt="1"/>
      <dgm:spPr/>
    </dgm:pt>
    <dgm:pt modelId="{4F04B79D-2E61-E444-A584-29E608087AEA}" type="pres">
      <dgm:prSet presAssocID="{C9BEED41-111A-264A-984E-EEE6474C202A}" presName="text" presStyleLbl="fgAcc0" presStyleIdx="0" presStyleCnt="1">
        <dgm:presLayoutVars>
          <dgm:chPref val="3"/>
        </dgm:presLayoutVars>
      </dgm:prSet>
      <dgm:spPr/>
      <dgm:t>
        <a:bodyPr/>
        <a:lstStyle/>
        <a:p>
          <a:endParaRPr kumimoji="1" lang="ja-JP" altLang="en-US"/>
        </a:p>
      </dgm:t>
    </dgm:pt>
    <dgm:pt modelId="{7099D795-C012-4A49-9F83-D01218D4A1B3}" type="pres">
      <dgm:prSet presAssocID="{C9BEED41-111A-264A-984E-EEE6474C202A}" presName="hierChild2" presStyleCnt="0"/>
      <dgm:spPr/>
    </dgm:pt>
    <dgm:pt modelId="{C0F213E5-C7C3-B048-9630-1AC63D07B51A}" type="pres">
      <dgm:prSet presAssocID="{6250D197-30C1-054D-9A6E-8C846CC83E72}" presName="Name10" presStyleLbl="parChTrans1D2" presStyleIdx="0" presStyleCnt="3"/>
      <dgm:spPr/>
      <dgm:t>
        <a:bodyPr/>
        <a:lstStyle/>
        <a:p>
          <a:endParaRPr kumimoji="1" lang="ja-JP" altLang="en-US"/>
        </a:p>
      </dgm:t>
    </dgm:pt>
    <dgm:pt modelId="{90FD5EAF-7D38-7A4D-A484-F6073503F23B}" type="pres">
      <dgm:prSet presAssocID="{884385BB-DF63-254A-BC7B-DE1D7DF3B435}" presName="hierRoot2" presStyleCnt="0"/>
      <dgm:spPr/>
    </dgm:pt>
    <dgm:pt modelId="{0948048F-E532-3A47-BF4F-BB964BBE02F2}" type="pres">
      <dgm:prSet presAssocID="{884385BB-DF63-254A-BC7B-DE1D7DF3B435}" presName="composite2" presStyleCnt="0"/>
      <dgm:spPr/>
    </dgm:pt>
    <dgm:pt modelId="{9C5EB911-C454-4C4B-BA71-AE3B2DF7FFCE}" type="pres">
      <dgm:prSet presAssocID="{884385BB-DF63-254A-BC7B-DE1D7DF3B435}" presName="background2" presStyleLbl="node2" presStyleIdx="0" presStyleCnt="3"/>
      <dgm:spPr/>
    </dgm:pt>
    <dgm:pt modelId="{1D795A4A-0259-6C4D-AEF3-8233477576CE}" type="pres">
      <dgm:prSet presAssocID="{884385BB-DF63-254A-BC7B-DE1D7DF3B435}" presName="text2" presStyleLbl="fgAcc2" presStyleIdx="0" presStyleCnt="3">
        <dgm:presLayoutVars>
          <dgm:chPref val="3"/>
        </dgm:presLayoutVars>
      </dgm:prSet>
      <dgm:spPr/>
      <dgm:t>
        <a:bodyPr/>
        <a:lstStyle/>
        <a:p>
          <a:endParaRPr kumimoji="1" lang="ja-JP" altLang="en-US"/>
        </a:p>
      </dgm:t>
    </dgm:pt>
    <dgm:pt modelId="{F9908BAC-EF82-B04B-AD93-946846B8379A}" type="pres">
      <dgm:prSet presAssocID="{884385BB-DF63-254A-BC7B-DE1D7DF3B435}" presName="hierChild3" presStyleCnt="0"/>
      <dgm:spPr/>
    </dgm:pt>
    <dgm:pt modelId="{11112087-DDE6-B040-839B-25705DF8BC6A}" type="pres">
      <dgm:prSet presAssocID="{028BECDE-CB22-0B4F-87C1-7D8BCF6669C7}" presName="Name17" presStyleLbl="parChTrans1D3" presStyleIdx="0" presStyleCnt="6"/>
      <dgm:spPr/>
      <dgm:t>
        <a:bodyPr/>
        <a:lstStyle/>
        <a:p>
          <a:endParaRPr kumimoji="1" lang="ja-JP" altLang="en-US"/>
        </a:p>
      </dgm:t>
    </dgm:pt>
    <dgm:pt modelId="{865A0519-A093-D640-BB79-12298A3D9C86}" type="pres">
      <dgm:prSet presAssocID="{652E7BF3-F793-7C4E-BA7A-F672B9D9A9F5}" presName="hierRoot3" presStyleCnt="0"/>
      <dgm:spPr/>
    </dgm:pt>
    <dgm:pt modelId="{BE4947EE-357D-0E4B-AC67-0B47F44362D6}" type="pres">
      <dgm:prSet presAssocID="{652E7BF3-F793-7C4E-BA7A-F672B9D9A9F5}" presName="composite3" presStyleCnt="0"/>
      <dgm:spPr/>
    </dgm:pt>
    <dgm:pt modelId="{B3FC2699-D08C-8140-80B3-723732DC6B73}" type="pres">
      <dgm:prSet presAssocID="{652E7BF3-F793-7C4E-BA7A-F672B9D9A9F5}" presName="background3" presStyleLbl="node3" presStyleIdx="0" presStyleCnt="6"/>
      <dgm:spPr/>
    </dgm:pt>
    <dgm:pt modelId="{C1280613-E2A2-CF47-9BE0-F74C40B0E987}" type="pres">
      <dgm:prSet presAssocID="{652E7BF3-F793-7C4E-BA7A-F672B9D9A9F5}" presName="text3" presStyleLbl="fgAcc3" presStyleIdx="0" presStyleCnt="6">
        <dgm:presLayoutVars>
          <dgm:chPref val="3"/>
        </dgm:presLayoutVars>
      </dgm:prSet>
      <dgm:spPr/>
      <dgm:t>
        <a:bodyPr/>
        <a:lstStyle/>
        <a:p>
          <a:endParaRPr kumimoji="1" lang="ja-JP" altLang="en-US"/>
        </a:p>
      </dgm:t>
    </dgm:pt>
    <dgm:pt modelId="{C463D82F-19B1-4D41-A19E-83B2A5AFAFAC}" type="pres">
      <dgm:prSet presAssocID="{652E7BF3-F793-7C4E-BA7A-F672B9D9A9F5}" presName="hierChild4" presStyleCnt="0"/>
      <dgm:spPr/>
    </dgm:pt>
    <dgm:pt modelId="{41D01198-0532-4547-BF61-28DF60A72740}" type="pres">
      <dgm:prSet presAssocID="{FDE5276D-A341-0440-AFFB-0FF31A494436}" presName="Name17" presStyleLbl="parChTrans1D3" presStyleIdx="1" presStyleCnt="6"/>
      <dgm:spPr/>
      <dgm:t>
        <a:bodyPr/>
        <a:lstStyle/>
        <a:p>
          <a:endParaRPr kumimoji="1" lang="ja-JP" altLang="en-US"/>
        </a:p>
      </dgm:t>
    </dgm:pt>
    <dgm:pt modelId="{81A2D5A3-2006-6B41-8ABE-F54338D2C6E9}" type="pres">
      <dgm:prSet presAssocID="{0EE5E5C6-98F2-FF46-B8A6-B8A2DB2FB263}" presName="hierRoot3" presStyleCnt="0"/>
      <dgm:spPr/>
    </dgm:pt>
    <dgm:pt modelId="{D7DD9F1D-1836-7147-8B09-A5347F04BCA2}" type="pres">
      <dgm:prSet presAssocID="{0EE5E5C6-98F2-FF46-B8A6-B8A2DB2FB263}" presName="composite3" presStyleCnt="0"/>
      <dgm:spPr/>
    </dgm:pt>
    <dgm:pt modelId="{A1118A2D-0DC0-D343-9107-4F332EDFA5E2}" type="pres">
      <dgm:prSet presAssocID="{0EE5E5C6-98F2-FF46-B8A6-B8A2DB2FB263}" presName="background3" presStyleLbl="node3" presStyleIdx="1" presStyleCnt="6"/>
      <dgm:spPr/>
    </dgm:pt>
    <dgm:pt modelId="{8BF64CBF-EB22-4740-AC12-49A3439464F4}" type="pres">
      <dgm:prSet presAssocID="{0EE5E5C6-98F2-FF46-B8A6-B8A2DB2FB263}" presName="text3" presStyleLbl="fgAcc3" presStyleIdx="1" presStyleCnt="6">
        <dgm:presLayoutVars>
          <dgm:chPref val="3"/>
        </dgm:presLayoutVars>
      </dgm:prSet>
      <dgm:spPr/>
      <dgm:t>
        <a:bodyPr/>
        <a:lstStyle/>
        <a:p>
          <a:endParaRPr kumimoji="1" lang="ja-JP" altLang="en-US"/>
        </a:p>
      </dgm:t>
    </dgm:pt>
    <dgm:pt modelId="{B000D16D-EDF4-B542-9E52-B812C0237EEC}" type="pres">
      <dgm:prSet presAssocID="{0EE5E5C6-98F2-FF46-B8A6-B8A2DB2FB263}" presName="hierChild4" presStyleCnt="0"/>
      <dgm:spPr/>
    </dgm:pt>
    <dgm:pt modelId="{90709758-67C6-F741-A244-E4A48F8590FD}" type="pres">
      <dgm:prSet presAssocID="{16611E94-E813-EF4B-A72E-2A713458BDD8}" presName="Name10" presStyleLbl="parChTrans1D2" presStyleIdx="1" presStyleCnt="3"/>
      <dgm:spPr/>
      <dgm:t>
        <a:bodyPr/>
        <a:lstStyle/>
        <a:p>
          <a:endParaRPr kumimoji="1" lang="ja-JP" altLang="en-US"/>
        </a:p>
      </dgm:t>
    </dgm:pt>
    <dgm:pt modelId="{207D04DB-580B-7A4D-9867-9024222360AC}" type="pres">
      <dgm:prSet presAssocID="{610D2A57-BC58-4E45-8CC9-065A178C4609}" presName="hierRoot2" presStyleCnt="0"/>
      <dgm:spPr/>
    </dgm:pt>
    <dgm:pt modelId="{24E8B711-CBBC-BF4B-85FF-DE9E92736E4F}" type="pres">
      <dgm:prSet presAssocID="{610D2A57-BC58-4E45-8CC9-065A178C4609}" presName="composite2" presStyleCnt="0"/>
      <dgm:spPr/>
    </dgm:pt>
    <dgm:pt modelId="{C61B199C-8762-0A45-85AB-CBCC41EFC600}" type="pres">
      <dgm:prSet presAssocID="{610D2A57-BC58-4E45-8CC9-065A178C4609}" presName="background2" presStyleLbl="node2" presStyleIdx="1" presStyleCnt="3"/>
      <dgm:spPr/>
    </dgm:pt>
    <dgm:pt modelId="{E1094566-3EAF-EA4C-84AA-5819C9756AC0}" type="pres">
      <dgm:prSet presAssocID="{610D2A57-BC58-4E45-8CC9-065A178C4609}" presName="text2" presStyleLbl="fgAcc2" presStyleIdx="1" presStyleCnt="3">
        <dgm:presLayoutVars>
          <dgm:chPref val="3"/>
        </dgm:presLayoutVars>
      </dgm:prSet>
      <dgm:spPr/>
      <dgm:t>
        <a:bodyPr/>
        <a:lstStyle/>
        <a:p>
          <a:endParaRPr kumimoji="1" lang="ja-JP" altLang="en-US"/>
        </a:p>
      </dgm:t>
    </dgm:pt>
    <dgm:pt modelId="{F2534345-29F2-7443-8D64-A16DEF8A6B2F}" type="pres">
      <dgm:prSet presAssocID="{610D2A57-BC58-4E45-8CC9-065A178C4609}" presName="hierChild3" presStyleCnt="0"/>
      <dgm:spPr/>
    </dgm:pt>
    <dgm:pt modelId="{5E689400-6392-C34C-9EE3-2BE7052EE8BD}" type="pres">
      <dgm:prSet presAssocID="{30AC8B80-5DA3-F341-85E9-25000439D5C8}" presName="Name17" presStyleLbl="parChTrans1D3" presStyleIdx="2" presStyleCnt="6"/>
      <dgm:spPr/>
      <dgm:t>
        <a:bodyPr/>
        <a:lstStyle/>
        <a:p>
          <a:endParaRPr kumimoji="1" lang="ja-JP" altLang="en-US"/>
        </a:p>
      </dgm:t>
    </dgm:pt>
    <dgm:pt modelId="{D078E1A1-C7E5-5F42-A7A0-E7398FDF9CDA}" type="pres">
      <dgm:prSet presAssocID="{1DE0C72F-044E-5B43-97BF-EB100DF75DDC}" presName="hierRoot3" presStyleCnt="0"/>
      <dgm:spPr/>
    </dgm:pt>
    <dgm:pt modelId="{BAB0C95B-164C-F542-B57F-49C225990987}" type="pres">
      <dgm:prSet presAssocID="{1DE0C72F-044E-5B43-97BF-EB100DF75DDC}" presName="composite3" presStyleCnt="0"/>
      <dgm:spPr/>
    </dgm:pt>
    <dgm:pt modelId="{AAF8CB1B-D133-C144-A9E9-7477B070B38B}" type="pres">
      <dgm:prSet presAssocID="{1DE0C72F-044E-5B43-97BF-EB100DF75DDC}" presName="background3" presStyleLbl="node3" presStyleIdx="2" presStyleCnt="6"/>
      <dgm:spPr/>
    </dgm:pt>
    <dgm:pt modelId="{4EBD9872-CBBB-1D4D-818A-2EBC726A5CF3}" type="pres">
      <dgm:prSet presAssocID="{1DE0C72F-044E-5B43-97BF-EB100DF75DDC}" presName="text3" presStyleLbl="fgAcc3" presStyleIdx="2" presStyleCnt="6">
        <dgm:presLayoutVars>
          <dgm:chPref val="3"/>
        </dgm:presLayoutVars>
      </dgm:prSet>
      <dgm:spPr/>
      <dgm:t>
        <a:bodyPr/>
        <a:lstStyle/>
        <a:p>
          <a:endParaRPr kumimoji="1" lang="ja-JP" altLang="en-US"/>
        </a:p>
      </dgm:t>
    </dgm:pt>
    <dgm:pt modelId="{6CEC6BB0-6984-1E43-8CF9-6EE43D073C42}" type="pres">
      <dgm:prSet presAssocID="{1DE0C72F-044E-5B43-97BF-EB100DF75DDC}" presName="hierChild4" presStyleCnt="0"/>
      <dgm:spPr/>
    </dgm:pt>
    <dgm:pt modelId="{0C786DCD-5F36-7F46-81F5-557AAE0D4D84}" type="pres">
      <dgm:prSet presAssocID="{F5804185-AEA8-0C45-8308-5BFE90C0261F}" presName="Name17" presStyleLbl="parChTrans1D3" presStyleIdx="3" presStyleCnt="6"/>
      <dgm:spPr/>
      <dgm:t>
        <a:bodyPr/>
        <a:lstStyle/>
        <a:p>
          <a:endParaRPr kumimoji="1" lang="ja-JP" altLang="en-US"/>
        </a:p>
      </dgm:t>
    </dgm:pt>
    <dgm:pt modelId="{104B83A4-55ED-F945-A2E9-382C359A909C}" type="pres">
      <dgm:prSet presAssocID="{7BABA94F-3B88-5845-BE88-1043EEE9DDE1}" presName="hierRoot3" presStyleCnt="0"/>
      <dgm:spPr/>
    </dgm:pt>
    <dgm:pt modelId="{EA4E181F-E821-3F4B-8CF0-E4490A82727B}" type="pres">
      <dgm:prSet presAssocID="{7BABA94F-3B88-5845-BE88-1043EEE9DDE1}" presName="composite3" presStyleCnt="0"/>
      <dgm:spPr/>
    </dgm:pt>
    <dgm:pt modelId="{7035B993-B549-5049-B0E8-4AF404A38FCE}" type="pres">
      <dgm:prSet presAssocID="{7BABA94F-3B88-5845-BE88-1043EEE9DDE1}" presName="background3" presStyleLbl="node3" presStyleIdx="3" presStyleCnt="6"/>
      <dgm:spPr/>
    </dgm:pt>
    <dgm:pt modelId="{86CD1AAC-1201-B945-A0F5-9B1D4E17B982}" type="pres">
      <dgm:prSet presAssocID="{7BABA94F-3B88-5845-BE88-1043EEE9DDE1}" presName="text3" presStyleLbl="fgAcc3" presStyleIdx="3" presStyleCnt="6">
        <dgm:presLayoutVars>
          <dgm:chPref val="3"/>
        </dgm:presLayoutVars>
      </dgm:prSet>
      <dgm:spPr/>
      <dgm:t>
        <a:bodyPr/>
        <a:lstStyle/>
        <a:p>
          <a:endParaRPr kumimoji="1" lang="ja-JP" altLang="en-US"/>
        </a:p>
      </dgm:t>
    </dgm:pt>
    <dgm:pt modelId="{8A0A80AF-24CC-4D44-92A5-B250AEB1B0DA}" type="pres">
      <dgm:prSet presAssocID="{7BABA94F-3B88-5845-BE88-1043EEE9DDE1}" presName="hierChild4" presStyleCnt="0"/>
      <dgm:spPr/>
    </dgm:pt>
    <dgm:pt modelId="{BEE9136D-50E8-554A-A487-CEA79A0804F8}" type="pres">
      <dgm:prSet presAssocID="{F147D81D-7D50-CD4E-8372-88F67B9C0CF6}" presName="Name17" presStyleLbl="parChTrans1D3" presStyleIdx="4" presStyleCnt="6"/>
      <dgm:spPr/>
      <dgm:t>
        <a:bodyPr/>
        <a:lstStyle/>
        <a:p>
          <a:endParaRPr kumimoji="1" lang="ja-JP" altLang="en-US"/>
        </a:p>
      </dgm:t>
    </dgm:pt>
    <dgm:pt modelId="{C245F9E9-7740-404B-BCFF-D30FD7D4D846}" type="pres">
      <dgm:prSet presAssocID="{34DCBFAB-429A-564F-ACD2-F7F3A81D4A42}" presName="hierRoot3" presStyleCnt="0"/>
      <dgm:spPr/>
    </dgm:pt>
    <dgm:pt modelId="{0EBF76E7-E61A-E341-BFED-1C760EE67AD6}" type="pres">
      <dgm:prSet presAssocID="{34DCBFAB-429A-564F-ACD2-F7F3A81D4A42}" presName="composite3" presStyleCnt="0"/>
      <dgm:spPr/>
    </dgm:pt>
    <dgm:pt modelId="{9045D350-AF3E-994E-A093-E8C4EC755E31}" type="pres">
      <dgm:prSet presAssocID="{34DCBFAB-429A-564F-ACD2-F7F3A81D4A42}" presName="background3" presStyleLbl="node3" presStyleIdx="4" presStyleCnt="6"/>
      <dgm:spPr/>
    </dgm:pt>
    <dgm:pt modelId="{BFA83758-A6E8-4340-8650-85104C27C048}" type="pres">
      <dgm:prSet presAssocID="{34DCBFAB-429A-564F-ACD2-F7F3A81D4A42}" presName="text3" presStyleLbl="fgAcc3" presStyleIdx="4" presStyleCnt="6">
        <dgm:presLayoutVars>
          <dgm:chPref val="3"/>
        </dgm:presLayoutVars>
      </dgm:prSet>
      <dgm:spPr/>
      <dgm:t>
        <a:bodyPr/>
        <a:lstStyle/>
        <a:p>
          <a:endParaRPr kumimoji="1" lang="ja-JP" altLang="en-US"/>
        </a:p>
      </dgm:t>
    </dgm:pt>
    <dgm:pt modelId="{9AB8B069-098E-0C4A-82F2-5580F226657A}" type="pres">
      <dgm:prSet presAssocID="{34DCBFAB-429A-564F-ACD2-F7F3A81D4A42}" presName="hierChild4" presStyleCnt="0"/>
      <dgm:spPr/>
    </dgm:pt>
    <dgm:pt modelId="{5E6F8342-0C42-CB49-AB86-9C2409CD562A}" type="pres">
      <dgm:prSet presAssocID="{6B2C7B10-2486-2749-824E-4ECF63F188E7}" presName="Name17" presStyleLbl="parChTrans1D3" presStyleIdx="5" presStyleCnt="6"/>
      <dgm:spPr/>
      <dgm:t>
        <a:bodyPr/>
        <a:lstStyle/>
        <a:p>
          <a:endParaRPr kumimoji="1" lang="ja-JP" altLang="en-US"/>
        </a:p>
      </dgm:t>
    </dgm:pt>
    <dgm:pt modelId="{905AFEE1-3E92-A54A-9B84-6D898062332D}" type="pres">
      <dgm:prSet presAssocID="{75291EA0-FDC9-A84C-8E81-8D8ECD2C41A6}" presName="hierRoot3" presStyleCnt="0"/>
      <dgm:spPr/>
    </dgm:pt>
    <dgm:pt modelId="{B2358CFE-9CA4-E54E-A205-97AB00DB7CFC}" type="pres">
      <dgm:prSet presAssocID="{75291EA0-FDC9-A84C-8E81-8D8ECD2C41A6}" presName="composite3" presStyleCnt="0"/>
      <dgm:spPr/>
    </dgm:pt>
    <dgm:pt modelId="{AA59C626-0958-8D4C-8CF1-716DC1CCC141}" type="pres">
      <dgm:prSet presAssocID="{75291EA0-FDC9-A84C-8E81-8D8ECD2C41A6}" presName="background3" presStyleLbl="node3" presStyleIdx="5" presStyleCnt="6"/>
      <dgm:spPr/>
    </dgm:pt>
    <dgm:pt modelId="{6EA24521-7529-2B49-8F59-324D62183B0B}" type="pres">
      <dgm:prSet presAssocID="{75291EA0-FDC9-A84C-8E81-8D8ECD2C41A6}" presName="text3" presStyleLbl="fgAcc3" presStyleIdx="5" presStyleCnt="6">
        <dgm:presLayoutVars>
          <dgm:chPref val="3"/>
        </dgm:presLayoutVars>
      </dgm:prSet>
      <dgm:spPr/>
      <dgm:t>
        <a:bodyPr/>
        <a:lstStyle/>
        <a:p>
          <a:endParaRPr kumimoji="1" lang="ja-JP" altLang="en-US"/>
        </a:p>
      </dgm:t>
    </dgm:pt>
    <dgm:pt modelId="{098E032B-E9C6-F448-805D-8C0BD9D9D7DC}" type="pres">
      <dgm:prSet presAssocID="{75291EA0-FDC9-A84C-8E81-8D8ECD2C41A6}" presName="hierChild4" presStyleCnt="0"/>
      <dgm:spPr/>
    </dgm:pt>
    <dgm:pt modelId="{E7AAC2C1-C051-8746-95D9-DD64A6ADE916}" type="pres">
      <dgm:prSet presAssocID="{5BE74CE3-AC9D-404C-AB8C-688C58CBE2B0}" presName="Name10" presStyleLbl="parChTrans1D2" presStyleIdx="2" presStyleCnt="3"/>
      <dgm:spPr/>
      <dgm:t>
        <a:bodyPr/>
        <a:lstStyle/>
        <a:p>
          <a:endParaRPr kumimoji="1" lang="ja-JP" altLang="en-US"/>
        </a:p>
      </dgm:t>
    </dgm:pt>
    <dgm:pt modelId="{94D4F9B8-891B-3B4B-8D57-45D845CE76D0}" type="pres">
      <dgm:prSet presAssocID="{739843C2-1205-8947-A10D-693A73A80382}" presName="hierRoot2" presStyleCnt="0"/>
      <dgm:spPr/>
    </dgm:pt>
    <dgm:pt modelId="{CFDB307C-AC23-D447-BF72-93C782E3389D}" type="pres">
      <dgm:prSet presAssocID="{739843C2-1205-8947-A10D-693A73A80382}" presName="composite2" presStyleCnt="0"/>
      <dgm:spPr/>
    </dgm:pt>
    <dgm:pt modelId="{1FBCC944-16AD-C941-A8DE-CDB121664CC2}" type="pres">
      <dgm:prSet presAssocID="{739843C2-1205-8947-A10D-693A73A80382}" presName="background2" presStyleLbl="node2" presStyleIdx="2" presStyleCnt="3"/>
      <dgm:spPr/>
    </dgm:pt>
    <dgm:pt modelId="{D5313FD4-D7D4-7A45-AADB-665DBE19C843}" type="pres">
      <dgm:prSet presAssocID="{739843C2-1205-8947-A10D-693A73A80382}" presName="text2" presStyleLbl="fgAcc2" presStyleIdx="2" presStyleCnt="3">
        <dgm:presLayoutVars>
          <dgm:chPref val="3"/>
        </dgm:presLayoutVars>
      </dgm:prSet>
      <dgm:spPr/>
      <dgm:t>
        <a:bodyPr/>
        <a:lstStyle/>
        <a:p>
          <a:endParaRPr kumimoji="1" lang="ja-JP" altLang="en-US"/>
        </a:p>
      </dgm:t>
    </dgm:pt>
    <dgm:pt modelId="{D7AD2919-7979-0E4E-953F-B72003FB4F43}" type="pres">
      <dgm:prSet presAssocID="{739843C2-1205-8947-A10D-693A73A80382}" presName="hierChild3" presStyleCnt="0"/>
      <dgm:spPr/>
    </dgm:pt>
  </dgm:ptLst>
  <dgm:cxnLst>
    <dgm:cxn modelId="{10CB5315-876C-2A4F-805A-7CF1DC1BA4C2}" type="presOf" srcId="{884385BB-DF63-254A-BC7B-DE1D7DF3B435}" destId="{1D795A4A-0259-6C4D-AEF3-8233477576CE}" srcOrd="0" destOrd="0" presId="urn:microsoft.com/office/officeart/2005/8/layout/hierarchy1"/>
    <dgm:cxn modelId="{50D5C7A4-5C1E-7D43-BB0D-2A63CCD388AD}" type="presOf" srcId="{30AC8B80-5DA3-F341-85E9-25000439D5C8}" destId="{5E689400-6392-C34C-9EE3-2BE7052EE8BD}" srcOrd="0" destOrd="0" presId="urn:microsoft.com/office/officeart/2005/8/layout/hierarchy1"/>
    <dgm:cxn modelId="{6E8972A3-5E3A-4549-A91F-BE6C720CE730}" type="presOf" srcId="{7BABA94F-3B88-5845-BE88-1043EEE9DDE1}" destId="{86CD1AAC-1201-B945-A0F5-9B1D4E17B982}" srcOrd="0" destOrd="0" presId="urn:microsoft.com/office/officeart/2005/8/layout/hierarchy1"/>
    <dgm:cxn modelId="{99A928FE-C6AE-3C44-9433-217836704E96}" type="presOf" srcId="{B1C8AF65-E06A-8043-8CAA-ED95990287FF}" destId="{4A1BF78B-8397-5247-9A48-207D3E0A5D1F}" srcOrd="0" destOrd="0" presId="urn:microsoft.com/office/officeart/2005/8/layout/hierarchy1"/>
    <dgm:cxn modelId="{3B3EAC85-823F-2242-B3C1-669E17833933}" type="presOf" srcId="{6250D197-30C1-054D-9A6E-8C846CC83E72}" destId="{C0F213E5-C7C3-B048-9630-1AC63D07B51A}" srcOrd="0" destOrd="0" presId="urn:microsoft.com/office/officeart/2005/8/layout/hierarchy1"/>
    <dgm:cxn modelId="{E4123FCF-61E4-F04E-837D-306E2F3BAF46}" type="presOf" srcId="{028BECDE-CB22-0B4F-87C1-7D8BCF6669C7}" destId="{11112087-DDE6-B040-839B-25705DF8BC6A}" srcOrd="0" destOrd="0" presId="urn:microsoft.com/office/officeart/2005/8/layout/hierarchy1"/>
    <dgm:cxn modelId="{59BFE2DA-FF82-594F-888B-26DF8E40A17C}" srcId="{C9BEED41-111A-264A-984E-EEE6474C202A}" destId="{610D2A57-BC58-4E45-8CC9-065A178C4609}" srcOrd="1" destOrd="0" parTransId="{16611E94-E813-EF4B-A72E-2A713458BDD8}" sibTransId="{61E8E7A8-0BDC-FF42-BE6E-5A8670720184}"/>
    <dgm:cxn modelId="{E363E5C5-4CEE-9841-BE6F-B73F39693A86}" type="presOf" srcId="{739843C2-1205-8947-A10D-693A73A80382}" destId="{D5313FD4-D7D4-7A45-AADB-665DBE19C843}" srcOrd="0" destOrd="0" presId="urn:microsoft.com/office/officeart/2005/8/layout/hierarchy1"/>
    <dgm:cxn modelId="{00CCF422-C0F4-EA4B-9936-A7DDB681246A}" srcId="{610D2A57-BC58-4E45-8CC9-065A178C4609}" destId="{1DE0C72F-044E-5B43-97BF-EB100DF75DDC}" srcOrd="0" destOrd="0" parTransId="{30AC8B80-5DA3-F341-85E9-25000439D5C8}" sibTransId="{51C1C693-F139-1649-A541-2F2BC8670496}"/>
    <dgm:cxn modelId="{5D81E09B-294D-8C41-B287-157A560C80A5}" srcId="{610D2A57-BC58-4E45-8CC9-065A178C4609}" destId="{7BABA94F-3B88-5845-BE88-1043EEE9DDE1}" srcOrd="1" destOrd="0" parTransId="{F5804185-AEA8-0C45-8308-5BFE90C0261F}" sibTransId="{1195D9FE-4E87-7E42-8822-38DCA7253819}"/>
    <dgm:cxn modelId="{D3B6184C-F83A-4C41-BB31-ABFE3FE4022F}" type="presOf" srcId="{C9BEED41-111A-264A-984E-EEE6474C202A}" destId="{4F04B79D-2E61-E444-A584-29E608087AEA}" srcOrd="0" destOrd="0" presId="urn:microsoft.com/office/officeart/2005/8/layout/hierarchy1"/>
    <dgm:cxn modelId="{8C158B6E-9B88-BE40-B6AC-29EB4E952FD1}" srcId="{884385BB-DF63-254A-BC7B-DE1D7DF3B435}" destId="{0EE5E5C6-98F2-FF46-B8A6-B8A2DB2FB263}" srcOrd="1" destOrd="0" parTransId="{FDE5276D-A341-0440-AFFB-0FF31A494436}" sibTransId="{9077B0AB-AED0-3941-A061-2DEEA00C581A}"/>
    <dgm:cxn modelId="{54C3043F-FAED-C043-8764-0589CB78A85C}" type="presOf" srcId="{5BE74CE3-AC9D-404C-AB8C-688C58CBE2B0}" destId="{E7AAC2C1-C051-8746-95D9-DD64A6ADE916}" srcOrd="0" destOrd="0" presId="urn:microsoft.com/office/officeart/2005/8/layout/hierarchy1"/>
    <dgm:cxn modelId="{3FC4CE9F-621B-EE43-AD56-2B5D4E71934C}" type="presOf" srcId="{6B2C7B10-2486-2749-824E-4ECF63F188E7}" destId="{5E6F8342-0C42-CB49-AB86-9C2409CD562A}" srcOrd="0" destOrd="0" presId="urn:microsoft.com/office/officeart/2005/8/layout/hierarchy1"/>
    <dgm:cxn modelId="{5E4049E3-6BFA-1E42-A6ED-1C36BA265AF2}" type="presOf" srcId="{16611E94-E813-EF4B-A72E-2A713458BDD8}" destId="{90709758-67C6-F741-A244-E4A48F8590FD}" srcOrd="0" destOrd="0" presId="urn:microsoft.com/office/officeart/2005/8/layout/hierarchy1"/>
    <dgm:cxn modelId="{1B35319E-D07A-DB4C-9BB5-3F6193AB1BC5}" type="presOf" srcId="{F147D81D-7D50-CD4E-8372-88F67B9C0CF6}" destId="{BEE9136D-50E8-554A-A487-CEA79A0804F8}" srcOrd="0" destOrd="0" presId="urn:microsoft.com/office/officeart/2005/8/layout/hierarchy1"/>
    <dgm:cxn modelId="{90CBCB03-F883-9F49-80A5-9A5D3C7BD913}" type="presOf" srcId="{652E7BF3-F793-7C4E-BA7A-F672B9D9A9F5}" destId="{C1280613-E2A2-CF47-9BE0-F74C40B0E987}" srcOrd="0" destOrd="0" presId="urn:microsoft.com/office/officeart/2005/8/layout/hierarchy1"/>
    <dgm:cxn modelId="{2B100A80-9DB4-8B4F-B5A7-A15A42981DB4}" srcId="{610D2A57-BC58-4E45-8CC9-065A178C4609}" destId="{75291EA0-FDC9-A84C-8E81-8D8ECD2C41A6}" srcOrd="3" destOrd="0" parTransId="{6B2C7B10-2486-2749-824E-4ECF63F188E7}" sibTransId="{8D19BF9F-B33A-0D46-88E4-B9ADD06D093C}"/>
    <dgm:cxn modelId="{9E0A3CED-26AC-C849-8A5E-8B12A9ECF170}" type="presOf" srcId="{FDE5276D-A341-0440-AFFB-0FF31A494436}" destId="{41D01198-0532-4547-BF61-28DF60A72740}" srcOrd="0" destOrd="0" presId="urn:microsoft.com/office/officeart/2005/8/layout/hierarchy1"/>
    <dgm:cxn modelId="{16BE8002-9F13-9141-ABA2-82C892B0A342}" srcId="{884385BB-DF63-254A-BC7B-DE1D7DF3B435}" destId="{652E7BF3-F793-7C4E-BA7A-F672B9D9A9F5}" srcOrd="0" destOrd="0" parTransId="{028BECDE-CB22-0B4F-87C1-7D8BCF6669C7}" sibTransId="{EA14E985-0EA1-5D4E-B493-143CBBD91C09}"/>
    <dgm:cxn modelId="{9D5B3860-5EFC-F943-ABF5-C021DCFCE3D6}" type="presOf" srcId="{34DCBFAB-429A-564F-ACD2-F7F3A81D4A42}" destId="{BFA83758-A6E8-4340-8650-85104C27C048}" srcOrd="0" destOrd="0" presId="urn:microsoft.com/office/officeart/2005/8/layout/hierarchy1"/>
    <dgm:cxn modelId="{B23C7882-63BF-C840-A6CB-3731E374CF23}" type="presOf" srcId="{610D2A57-BC58-4E45-8CC9-065A178C4609}" destId="{E1094566-3EAF-EA4C-84AA-5819C9756AC0}" srcOrd="0" destOrd="0" presId="urn:microsoft.com/office/officeart/2005/8/layout/hierarchy1"/>
    <dgm:cxn modelId="{EE0B06E4-A666-8E4C-9E93-61F3AFA9790E}" srcId="{C9BEED41-111A-264A-984E-EEE6474C202A}" destId="{739843C2-1205-8947-A10D-693A73A80382}" srcOrd="2" destOrd="0" parTransId="{5BE74CE3-AC9D-404C-AB8C-688C58CBE2B0}" sibTransId="{EDC02564-4150-DD4F-8985-8A99F00F6DE4}"/>
    <dgm:cxn modelId="{FE6E5D1F-8E6C-FD4F-9A74-65EA60FF8AAA}" srcId="{610D2A57-BC58-4E45-8CC9-065A178C4609}" destId="{34DCBFAB-429A-564F-ACD2-F7F3A81D4A42}" srcOrd="2" destOrd="0" parTransId="{F147D81D-7D50-CD4E-8372-88F67B9C0CF6}" sibTransId="{EFFF68FB-07EE-D341-B3C6-B21F193B2564}"/>
    <dgm:cxn modelId="{55E87B56-601C-DC46-B2BE-070A017712CD}" type="presOf" srcId="{0EE5E5C6-98F2-FF46-B8A6-B8A2DB2FB263}" destId="{8BF64CBF-EB22-4740-AC12-49A3439464F4}" srcOrd="0" destOrd="0" presId="urn:microsoft.com/office/officeart/2005/8/layout/hierarchy1"/>
    <dgm:cxn modelId="{D129FF5B-97E6-C242-9834-E1F06A9436EC}" srcId="{B1C8AF65-E06A-8043-8CAA-ED95990287FF}" destId="{C9BEED41-111A-264A-984E-EEE6474C202A}" srcOrd="0" destOrd="0" parTransId="{9BF875D1-30FF-C149-B065-54EBC5957506}" sibTransId="{48FE1F98-A926-4642-AF85-3094EA25CF79}"/>
    <dgm:cxn modelId="{73D0179D-9D99-CE4A-9FB7-2A791F387444}" type="presOf" srcId="{F5804185-AEA8-0C45-8308-5BFE90C0261F}" destId="{0C786DCD-5F36-7F46-81F5-557AAE0D4D84}" srcOrd="0" destOrd="0" presId="urn:microsoft.com/office/officeart/2005/8/layout/hierarchy1"/>
    <dgm:cxn modelId="{B02C0EAF-0183-A640-9532-82C1B3280FD0}" type="presOf" srcId="{75291EA0-FDC9-A84C-8E81-8D8ECD2C41A6}" destId="{6EA24521-7529-2B49-8F59-324D62183B0B}" srcOrd="0" destOrd="0" presId="urn:microsoft.com/office/officeart/2005/8/layout/hierarchy1"/>
    <dgm:cxn modelId="{A6C8564D-4839-0446-850A-74ABE92FAE45}" type="presOf" srcId="{1DE0C72F-044E-5B43-97BF-EB100DF75DDC}" destId="{4EBD9872-CBBB-1D4D-818A-2EBC726A5CF3}" srcOrd="0" destOrd="0" presId="urn:microsoft.com/office/officeart/2005/8/layout/hierarchy1"/>
    <dgm:cxn modelId="{E9D73343-0C9A-3B45-B620-F9B25215B238}" srcId="{C9BEED41-111A-264A-984E-EEE6474C202A}" destId="{884385BB-DF63-254A-BC7B-DE1D7DF3B435}" srcOrd="0" destOrd="0" parTransId="{6250D197-30C1-054D-9A6E-8C846CC83E72}" sibTransId="{68A758D0-7F5E-F14C-B9B6-5AFAED0F3382}"/>
    <dgm:cxn modelId="{1BEC8A54-F508-FB41-BB5A-014080375B39}" type="presParOf" srcId="{4A1BF78B-8397-5247-9A48-207D3E0A5D1F}" destId="{72C1CBDF-5B1F-5940-AC90-F4CB631F442B}" srcOrd="0" destOrd="0" presId="urn:microsoft.com/office/officeart/2005/8/layout/hierarchy1"/>
    <dgm:cxn modelId="{0856BDE6-A9A5-594F-B711-AE10D33CB8B9}" type="presParOf" srcId="{72C1CBDF-5B1F-5940-AC90-F4CB631F442B}" destId="{0AB7CCF8-83A8-8B4E-AE66-59EAD8556D83}" srcOrd="0" destOrd="0" presId="urn:microsoft.com/office/officeart/2005/8/layout/hierarchy1"/>
    <dgm:cxn modelId="{E5FEBCFF-50A1-6B4C-9DCB-BC7C64F7EC88}" type="presParOf" srcId="{0AB7CCF8-83A8-8B4E-AE66-59EAD8556D83}" destId="{764E3018-6C66-6D4D-89C7-BAC274ACCD38}" srcOrd="0" destOrd="0" presId="urn:microsoft.com/office/officeart/2005/8/layout/hierarchy1"/>
    <dgm:cxn modelId="{2BB1D5E0-66D1-414B-A2AB-5F96A86A79DC}" type="presParOf" srcId="{0AB7CCF8-83A8-8B4E-AE66-59EAD8556D83}" destId="{4F04B79D-2E61-E444-A584-29E608087AEA}" srcOrd="1" destOrd="0" presId="urn:microsoft.com/office/officeart/2005/8/layout/hierarchy1"/>
    <dgm:cxn modelId="{56452C92-0A3D-FB46-BD18-1840D93B476D}" type="presParOf" srcId="{72C1CBDF-5B1F-5940-AC90-F4CB631F442B}" destId="{7099D795-C012-4A49-9F83-D01218D4A1B3}" srcOrd="1" destOrd="0" presId="urn:microsoft.com/office/officeart/2005/8/layout/hierarchy1"/>
    <dgm:cxn modelId="{1F98B991-09F7-A642-9049-7534A09ACB55}" type="presParOf" srcId="{7099D795-C012-4A49-9F83-D01218D4A1B3}" destId="{C0F213E5-C7C3-B048-9630-1AC63D07B51A}" srcOrd="0" destOrd="0" presId="urn:microsoft.com/office/officeart/2005/8/layout/hierarchy1"/>
    <dgm:cxn modelId="{81F4BF15-2DE0-214C-97F6-6FE2FDA046D3}" type="presParOf" srcId="{7099D795-C012-4A49-9F83-D01218D4A1B3}" destId="{90FD5EAF-7D38-7A4D-A484-F6073503F23B}" srcOrd="1" destOrd="0" presId="urn:microsoft.com/office/officeart/2005/8/layout/hierarchy1"/>
    <dgm:cxn modelId="{2396D29A-B961-5340-A6D7-1AF0C12E8ACC}" type="presParOf" srcId="{90FD5EAF-7D38-7A4D-A484-F6073503F23B}" destId="{0948048F-E532-3A47-BF4F-BB964BBE02F2}" srcOrd="0" destOrd="0" presId="urn:microsoft.com/office/officeart/2005/8/layout/hierarchy1"/>
    <dgm:cxn modelId="{D067AD1B-158D-1449-9039-5DA5E543D463}" type="presParOf" srcId="{0948048F-E532-3A47-BF4F-BB964BBE02F2}" destId="{9C5EB911-C454-4C4B-BA71-AE3B2DF7FFCE}" srcOrd="0" destOrd="0" presId="urn:microsoft.com/office/officeart/2005/8/layout/hierarchy1"/>
    <dgm:cxn modelId="{1E1A9E03-7051-A742-BB94-91BAD9A8D9D0}" type="presParOf" srcId="{0948048F-E532-3A47-BF4F-BB964BBE02F2}" destId="{1D795A4A-0259-6C4D-AEF3-8233477576CE}" srcOrd="1" destOrd="0" presId="urn:microsoft.com/office/officeart/2005/8/layout/hierarchy1"/>
    <dgm:cxn modelId="{87F95BE8-4A61-6849-A99B-7D68ED70306A}" type="presParOf" srcId="{90FD5EAF-7D38-7A4D-A484-F6073503F23B}" destId="{F9908BAC-EF82-B04B-AD93-946846B8379A}" srcOrd="1" destOrd="0" presId="urn:microsoft.com/office/officeart/2005/8/layout/hierarchy1"/>
    <dgm:cxn modelId="{543B8D3B-A6A5-1049-9C30-C5F3FBDD4B37}" type="presParOf" srcId="{F9908BAC-EF82-B04B-AD93-946846B8379A}" destId="{11112087-DDE6-B040-839B-25705DF8BC6A}" srcOrd="0" destOrd="0" presId="urn:microsoft.com/office/officeart/2005/8/layout/hierarchy1"/>
    <dgm:cxn modelId="{C68376B1-09F6-A54F-97A1-DA831843F64B}" type="presParOf" srcId="{F9908BAC-EF82-B04B-AD93-946846B8379A}" destId="{865A0519-A093-D640-BB79-12298A3D9C86}" srcOrd="1" destOrd="0" presId="urn:microsoft.com/office/officeart/2005/8/layout/hierarchy1"/>
    <dgm:cxn modelId="{08CD6F34-B4F9-1948-B586-A7E3EA18170D}" type="presParOf" srcId="{865A0519-A093-D640-BB79-12298A3D9C86}" destId="{BE4947EE-357D-0E4B-AC67-0B47F44362D6}" srcOrd="0" destOrd="0" presId="urn:microsoft.com/office/officeart/2005/8/layout/hierarchy1"/>
    <dgm:cxn modelId="{6B8EBC61-5534-3848-BC44-0A6AA4FCD5B4}" type="presParOf" srcId="{BE4947EE-357D-0E4B-AC67-0B47F44362D6}" destId="{B3FC2699-D08C-8140-80B3-723732DC6B73}" srcOrd="0" destOrd="0" presId="urn:microsoft.com/office/officeart/2005/8/layout/hierarchy1"/>
    <dgm:cxn modelId="{7A122C15-EA83-BB4E-BAF0-9849A138583E}" type="presParOf" srcId="{BE4947EE-357D-0E4B-AC67-0B47F44362D6}" destId="{C1280613-E2A2-CF47-9BE0-F74C40B0E987}" srcOrd="1" destOrd="0" presId="urn:microsoft.com/office/officeart/2005/8/layout/hierarchy1"/>
    <dgm:cxn modelId="{EE698D0E-E57B-0340-91EE-E6D3319B7126}" type="presParOf" srcId="{865A0519-A093-D640-BB79-12298A3D9C86}" destId="{C463D82F-19B1-4D41-A19E-83B2A5AFAFAC}" srcOrd="1" destOrd="0" presId="urn:microsoft.com/office/officeart/2005/8/layout/hierarchy1"/>
    <dgm:cxn modelId="{68E3D612-4E38-6E4A-8928-3ECC4B49204F}" type="presParOf" srcId="{F9908BAC-EF82-B04B-AD93-946846B8379A}" destId="{41D01198-0532-4547-BF61-28DF60A72740}" srcOrd="2" destOrd="0" presId="urn:microsoft.com/office/officeart/2005/8/layout/hierarchy1"/>
    <dgm:cxn modelId="{991B8D35-282B-A543-8D2A-DC759014077E}" type="presParOf" srcId="{F9908BAC-EF82-B04B-AD93-946846B8379A}" destId="{81A2D5A3-2006-6B41-8ABE-F54338D2C6E9}" srcOrd="3" destOrd="0" presId="urn:microsoft.com/office/officeart/2005/8/layout/hierarchy1"/>
    <dgm:cxn modelId="{DBC97BBE-3227-3F4A-8DB8-D3A5D08F9D47}" type="presParOf" srcId="{81A2D5A3-2006-6B41-8ABE-F54338D2C6E9}" destId="{D7DD9F1D-1836-7147-8B09-A5347F04BCA2}" srcOrd="0" destOrd="0" presId="urn:microsoft.com/office/officeart/2005/8/layout/hierarchy1"/>
    <dgm:cxn modelId="{08592665-6DF6-D04B-B02E-8DF55A9E6362}" type="presParOf" srcId="{D7DD9F1D-1836-7147-8B09-A5347F04BCA2}" destId="{A1118A2D-0DC0-D343-9107-4F332EDFA5E2}" srcOrd="0" destOrd="0" presId="urn:microsoft.com/office/officeart/2005/8/layout/hierarchy1"/>
    <dgm:cxn modelId="{8CF7C544-FB66-BC4B-9253-1B03EBFC47E0}" type="presParOf" srcId="{D7DD9F1D-1836-7147-8B09-A5347F04BCA2}" destId="{8BF64CBF-EB22-4740-AC12-49A3439464F4}" srcOrd="1" destOrd="0" presId="urn:microsoft.com/office/officeart/2005/8/layout/hierarchy1"/>
    <dgm:cxn modelId="{62E797C0-3D94-FA47-B845-870BEACCFADB}" type="presParOf" srcId="{81A2D5A3-2006-6B41-8ABE-F54338D2C6E9}" destId="{B000D16D-EDF4-B542-9E52-B812C0237EEC}" srcOrd="1" destOrd="0" presId="urn:microsoft.com/office/officeart/2005/8/layout/hierarchy1"/>
    <dgm:cxn modelId="{A1A89A7D-4343-6149-9BA0-0DD33529A0EC}" type="presParOf" srcId="{7099D795-C012-4A49-9F83-D01218D4A1B3}" destId="{90709758-67C6-F741-A244-E4A48F8590FD}" srcOrd="2" destOrd="0" presId="urn:microsoft.com/office/officeart/2005/8/layout/hierarchy1"/>
    <dgm:cxn modelId="{DCB09A37-3C78-F547-B83D-C52A763417D1}" type="presParOf" srcId="{7099D795-C012-4A49-9F83-D01218D4A1B3}" destId="{207D04DB-580B-7A4D-9867-9024222360AC}" srcOrd="3" destOrd="0" presId="urn:microsoft.com/office/officeart/2005/8/layout/hierarchy1"/>
    <dgm:cxn modelId="{5C508555-6E2A-7F4C-A22E-12882029A876}" type="presParOf" srcId="{207D04DB-580B-7A4D-9867-9024222360AC}" destId="{24E8B711-CBBC-BF4B-85FF-DE9E92736E4F}" srcOrd="0" destOrd="0" presId="urn:microsoft.com/office/officeart/2005/8/layout/hierarchy1"/>
    <dgm:cxn modelId="{95A201BD-56FF-4D40-80DC-6EB6B663C1FC}" type="presParOf" srcId="{24E8B711-CBBC-BF4B-85FF-DE9E92736E4F}" destId="{C61B199C-8762-0A45-85AB-CBCC41EFC600}" srcOrd="0" destOrd="0" presId="urn:microsoft.com/office/officeart/2005/8/layout/hierarchy1"/>
    <dgm:cxn modelId="{00301598-E537-744F-ADC6-1223B3A609A5}" type="presParOf" srcId="{24E8B711-CBBC-BF4B-85FF-DE9E92736E4F}" destId="{E1094566-3EAF-EA4C-84AA-5819C9756AC0}" srcOrd="1" destOrd="0" presId="urn:microsoft.com/office/officeart/2005/8/layout/hierarchy1"/>
    <dgm:cxn modelId="{5616611B-9209-8444-B3C0-E2471E3AD0CE}" type="presParOf" srcId="{207D04DB-580B-7A4D-9867-9024222360AC}" destId="{F2534345-29F2-7443-8D64-A16DEF8A6B2F}" srcOrd="1" destOrd="0" presId="urn:microsoft.com/office/officeart/2005/8/layout/hierarchy1"/>
    <dgm:cxn modelId="{4C8BD783-FB73-8E4D-A745-5DF493F63C64}" type="presParOf" srcId="{F2534345-29F2-7443-8D64-A16DEF8A6B2F}" destId="{5E689400-6392-C34C-9EE3-2BE7052EE8BD}" srcOrd="0" destOrd="0" presId="urn:microsoft.com/office/officeart/2005/8/layout/hierarchy1"/>
    <dgm:cxn modelId="{6E9D77A1-1C53-FD48-9432-204E2EBD08D6}" type="presParOf" srcId="{F2534345-29F2-7443-8D64-A16DEF8A6B2F}" destId="{D078E1A1-C7E5-5F42-A7A0-E7398FDF9CDA}" srcOrd="1" destOrd="0" presId="urn:microsoft.com/office/officeart/2005/8/layout/hierarchy1"/>
    <dgm:cxn modelId="{E9EFFA1C-0A34-6245-BD32-9290CB051AB2}" type="presParOf" srcId="{D078E1A1-C7E5-5F42-A7A0-E7398FDF9CDA}" destId="{BAB0C95B-164C-F542-B57F-49C225990987}" srcOrd="0" destOrd="0" presId="urn:microsoft.com/office/officeart/2005/8/layout/hierarchy1"/>
    <dgm:cxn modelId="{A746978F-5BD5-3343-B105-83C3CE26D83D}" type="presParOf" srcId="{BAB0C95B-164C-F542-B57F-49C225990987}" destId="{AAF8CB1B-D133-C144-A9E9-7477B070B38B}" srcOrd="0" destOrd="0" presId="urn:microsoft.com/office/officeart/2005/8/layout/hierarchy1"/>
    <dgm:cxn modelId="{E1F51B08-44FA-584F-948D-E43672D30925}" type="presParOf" srcId="{BAB0C95B-164C-F542-B57F-49C225990987}" destId="{4EBD9872-CBBB-1D4D-818A-2EBC726A5CF3}" srcOrd="1" destOrd="0" presId="urn:microsoft.com/office/officeart/2005/8/layout/hierarchy1"/>
    <dgm:cxn modelId="{953B8C26-0924-AB40-B91D-0C0BD4DAD2F3}" type="presParOf" srcId="{D078E1A1-C7E5-5F42-A7A0-E7398FDF9CDA}" destId="{6CEC6BB0-6984-1E43-8CF9-6EE43D073C42}" srcOrd="1" destOrd="0" presId="urn:microsoft.com/office/officeart/2005/8/layout/hierarchy1"/>
    <dgm:cxn modelId="{888B29C2-0117-3D40-B49D-14854C3234E9}" type="presParOf" srcId="{F2534345-29F2-7443-8D64-A16DEF8A6B2F}" destId="{0C786DCD-5F36-7F46-81F5-557AAE0D4D84}" srcOrd="2" destOrd="0" presId="urn:microsoft.com/office/officeart/2005/8/layout/hierarchy1"/>
    <dgm:cxn modelId="{1D9449FD-2139-9F4C-8449-08E9A8081D0A}" type="presParOf" srcId="{F2534345-29F2-7443-8D64-A16DEF8A6B2F}" destId="{104B83A4-55ED-F945-A2E9-382C359A909C}" srcOrd="3" destOrd="0" presId="urn:microsoft.com/office/officeart/2005/8/layout/hierarchy1"/>
    <dgm:cxn modelId="{6C5E192F-0E76-9A4F-BC2C-0E7FE080A91D}" type="presParOf" srcId="{104B83A4-55ED-F945-A2E9-382C359A909C}" destId="{EA4E181F-E821-3F4B-8CF0-E4490A82727B}" srcOrd="0" destOrd="0" presId="urn:microsoft.com/office/officeart/2005/8/layout/hierarchy1"/>
    <dgm:cxn modelId="{2B156646-AFEE-B04C-A2E0-5C3DAC5F62EC}" type="presParOf" srcId="{EA4E181F-E821-3F4B-8CF0-E4490A82727B}" destId="{7035B993-B549-5049-B0E8-4AF404A38FCE}" srcOrd="0" destOrd="0" presId="urn:microsoft.com/office/officeart/2005/8/layout/hierarchy1"/>
    <dgm:cxn modelId="{54EC458E-82B1-714A-86F5-8D651DB921C9}" type="presParOf" srcId="{EA4E181F-E821-3F4B-8CF0-E4490A82727B}" destId="{86CD1AAC-1201-B945-A0F5-9B1D4E17B982}" srcOrd="1" destOrd="0" presId="urn:microsoft.com/office/officeart/2005/8/layout/hierarchy1"/>
    <dgm:cxn modelId="{EFA5F33A-9CDA-7145-A37E-8B67F2139CC4}" type="presParOf" srcId="{104B83A4-55ED-F945-A2E9-382C359A909C}" destId="{8A0A80AF-24CC-4D44-92A5-B250AEB1B0DA}" srcOrd="1" destOrd="0" presId="urn:microsoft.com/office/officeart/2005/8/layout/hierarchy1"/>
    <dgm:cxn modelId="{1BCD7F8F-3DC6-BC45-84A1-04B4D79CB942}" type="presParOf" srcId="{F2534345-29F2-7443-8D64-A16DEF8A6B2F}" destId="{BEE9136D-50E8-554A-A487-CEA79A0804F8}" srcOrd="4" destOrd="0" presId="urn:microsoft.com/office/officeart/2005/8/layout/hierarchy1"/>
    <dgm:cxn modelId="{A49DC8ED-6B92-AA43-963E-ACCB524B234B}" type="presParOf" srcId="{F2534345-29F2-7443-8D64-A16DEF8A6B2F}" destId="{C245F9E9-7740-404B-BCFF-D30FD7D4D846}" srcOrd="5" destOrd="0" presId="urn:microsoft.com/office/officeart/2005/8/layout/hierarchy1"/>
    <dgm:cxn modelId="{F1C964F8-EBB5-B946-BC72-AA04FC81B2BB}" type="presParOf" srcId="{C245F9E9-7740-404B-BCFF-D30FD7D4D846}" destId="{0EBF76E7-E61A-E341-BFED-1C760EE67AD6}" srcOrd="0" destOrd="0" presId="urn:microsoft.com/office/officeart/2005/8/layout/hierarchy1"/>
    <dgm:cxn modelId="{D6A4BF01-C6CD-7248-BBE4-052EB3AC08FA}" type="presParOf" srcId="{0EBF76E7-E61A-E341-BFED-1C760EE67AD6}" destId="{9045D350-AF3E-994E-A093-E8C4EC755E31}" srcOrd="0" destOrd="0" presId="urn:microsoft.com/office/officeart/2005/8/layout/hierarchy1"/>
    <dgm:cxn modelId="{E1B42B7A-3132-DC46-94D5-91EAED950E1D}" type="presParOf" srcId="{0EBF76E7-E61A-E341-BFED-1C760EE67AD6}" destId="{BFA83758-A6E8-4340-8650-85104C27C048}" srcOrd="1" destOrd="0" presId="urn:microsoft.com/office/officeart/2005/8/layout/hierarchy1"/>
    <dgm:cxn modelId="{A1F5410D-03B9-3547-9E0C-739EA2A58BD6}" type="presParOf" srcId="{C245F9E9-7740-404B-BCFF-D30FD7D4D846}" destId="{9AB8B069-098E-0C4A-82F2-5580F226657A}" srcOrd="1" destOrd="0" presId="urn:microsoft.com/office/officeart/2005/8/layout/hierarchy1"/>
    <dgm:cxn modelId="{F6017487-6541-1E46-B8FC-FC4F75126B96}" type="presParOf" srcId="{F2534345-29F2-7443-8D64-A16DEF8A6B2F}" destId="{5E6F8342-0C42-CB49-AB86-9C2409CD562A}" srcOrd="6" destOrd="0" presId="urn:microsoft.com/office/officeart/2005/8/layout/hierarchy1"/>
    <dgm:cxn modelId="{F4A196B2-208C-A44B-A0E3-82FA3B504102}" type="presParOf" srcId="{F2534345-29F2-7443-8D64-A16DEF8A6B2F}" destId="{905AFEE1-3E92-A54A-9B84-6D898062332D}" srcOrd="7" destOrd="0" presId="urn:microsoft.com/office/officeart/2005/8/layout/hierarchy1"/>
    <dgm:cxn modelId="{2D481A72-8D71-5840-90D4-AAACB8899B43}" type="presParOf" srcId="{905AFEE1-3E92-A54A-9B84-6D898062332D}" destId="{B2358CFE-9CA4-E54E-A205-97AB00DB7CFC}" srcOrd="0" destOrd="0" presId="urn:microsoft.com/office/officeart/2005/8/layout/hierarchy1"/>
    <dgm:cxn modelId="{EFE69410-7ACB-024D-BF3B-CD04FD388FC6}" type="presParOf" srcId="{B2358CFE-9CA4-E54E-A205-97AB00DB7CFC}" destId="{AA59C626-0958-8D4C-8CF1-716DC1CCC141}" srcOrd="0" destOrd="0" presId="urn:microsoft.com/office/officeart/2005/8/layout/hierarchy1"/>
    <dgm:cxn modelId="{C411E3C7-5FB9-8F4D-8F96-0DECC12F4F6E}" type="presParOf" srcId="{B2358CFE-9CA4-E54E-A205-97AB00DB7CFC}" destId="{6EA24521-7529-2B49-8F59-324D62183B0B}" srcOrd="1" destOrd="0" presId="urn:microsoft.com/office/officeart/2005/8/layout/hierarchy1"/>
    <dgm:cxn modelId="{CCCB2D12-81B6-1547-881C-85EB76F540BE}" type="presParOf" srcId="{905AFEE1-3E92-A54A-9B84-6D898062332D}" destId="{098E032B-E9C6-F448-805D-8C0BD9D9D7DC}" srcOrd="1" destOrd="0" presId="urn:microsoft.com/office/officeart/2005/8/layout/hierarchy1"/>
    <dgm:cxn modelId="{A848BEC1-3B85-4945-A809-AC2D579E9339}" type="presParOf" srcId="{7099D795-C012-4A49-9F83-D01218D4A1B3}" destId="{E7AAC2C1-C051-8746-95D9-DD64A6ADE916}" srcOrd="4" destOrd="0" presId="urn:microsoft.com/office/officeart/2005/8/layout/hierarchy1"/>
    <dgm:cxn modelId="{75F455EB-1539-CE45-8EDA-C8BE5D884CFA}" type="presParOf" srcId="{7099D795-C012-4A49-9F83-D01218D4A1B3}" destId="{94D4F9B8-891B-3B4B-8D57-45D845CE76D0}" srcOrd="5" destOrd="0" presId="urn:microsoft.com/office/officeart/2005/8/layout/hierarchy1"/>
    <dgm:cxn modelId="{DBC9BA79-E035-1147-92C9-043F01C9732E}" type="presParOf" srcId="{94D4F9B8-891B-3B4B-8D57-45D845CE76D0}" destId="{CFDB307C-AC23-D447-BF72-93C782E3389D}" srcOrd="0" destOrd="0" presId="urn:microsoft.com/office/officeart/2005/8/layout/hierarchy1"/>
    <dgm:cxn modelId="{61078B7E-C74B-DE4A-AEB4-093725B6028E}" type="presParOf" srcId="{CFDB307C-AC23-D447-BF72-93C782E3389D}" destId="{1FBCC944-16AD-C941-A8DE-CDB121664CC2}" srcOrd="0" destOrd="0" presId="urn:microsoft.com/office/officeart/2005/8/layout/hierarchy1"/>
    <dgm:cxn modelId="{EDBB9EF3-1F8A-9146-B5BF-D77468846C6F}" type="presParOf" srcId="{CFDB307C-AC23-D447-BF72-93C782E3389D}" destId="{D5313FD4-D7D4-7A45-AADB-665DBE19C843}" srcOrd="1" destOrd="0" presId="urn:microsoft.com/office/officeart/2005/8/layout/hierarchy1"/>
    <dgm:cxn modelId="{DE784026-DED5-C54B-A42E-67F9C0F3452E}" type="presParOf" srcId="{94D4F9B8-891B-3B4B-8D57-45D845CE76D0}" destId="{D7AD2919-7979-0E4E-953F-B72003FB4F43}" srcOrd="1" destOrd="0" presId="urn:microsoft.com/office/officeart/2005/8/layout/hierarchy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1C8AF65-E06A-8043-8CAA-ED95990287FF}" type="doc">
      <dgm:prSet loTypeId="urn:microsoft.com/office/officeart/2005/8/layout/hierarchy1" loCatId="" qsTypeId="urn:microsoft.com/office/officeart/2005/8/quickstyle/3D6" qsCatId="3D" csTypeId="urn:microsoft.com/office/officeart/2005/8/colors/colorful3" csCatId="colorful" phldr="1"/>
      <dgm:spPr/>
      <dgm:t>
        <a:bodyPr/>
        <a:lstStyle/>
        <a:p>
          <a:endParaRPr kumimoji="1" lang="ja-JP" altLang="en-US"/>
        </a:p>
      </dgm:t>
    </dgm:pt>
    <dgm:pt modelId="{C9BEED41-111A-264A-984E-EEE6474C202A}">
      <dgm:prSet phldrT="[テキスト]"/>
      <dgm:spPr/>
      <dgm:t>
        <a:bodyPr/>
        <a:lstStyle/>
        <a:p>
          <a:r>
            <a:rPr kumimoji="1" lang="ja-JP" altLang="en-US" dirty="0" smtClean="0"/>
            <a:t>　</a:t>
          </a:r>
          <a:endParaRPr kumimoji="1" lang="ja-JP" altLang="en-US" dirty="0"/>
        </a:p>
      </dgm:t>
    </dgm:pt>
    <dgm:pt modelId="{9BF875D1-30FF-C149-B065-54EBC5957506}" type="parTrans" cxnId="{D129FF5B-97E6-C242-9834-E1F06A9436EC}">
      <dgm:prSet/>
      <dgm:spPr/>
      <dgm:t>
        <a:bodyPr/>
        <a:lstStyle/>
        <a:p>
          <a:endParaRPr kumimoji="1" lang="ja-JP" altLang="en-US"/>
        </a:p>
      </dgm:t>
    </dgm:pt>
    <dgm:pt modelId="{48FE1F98-A926-4642-AF85-3094EA25CF79}" type="sibTrans" cxnId="{D129FF5B-97E6-C242-9834-E1F06A9436EC}">
      <dgm:prSet/>
      <dgm:spPr/>
      <dgm:t>
        <a:bodyPr/>
        <a:lstStyle/>
        <a:p>
          <a:endParaRPr kumimoji="1" lang="ja-JP" altLang="en-US"/>
        </a:p>
      </dgm:t>
    </dgm:pt>
    <dgm:pt modelId="{884385BB-DF63-254A-BC7B-DE1D7DF3B435}">
      <dgm:prSet phldrT="[テキスト]"/>
      <dgm:spPr/>
      <dgm:t>
        <a:bodyPr/>
        <a:lstStyle/>
        <a:p>
          <a:r>
            <a:rPr kumimoji="1" lang="ja-JP" altLang="en-US" dirty="0" smtClean="0"/>
            <a:t>　</a:t>
          </a:r>
          <a:endParaRPr kumimoji="1" lang="ja-JP" altLang="en-US" dirty="0"/>
        </a:p>
      </dgm:t>
    </dgm:pt>
    <dgm:pt modelId="{6250D197-30C1-054D-9A6E-8C846CC83E72}" type="parTrans" cxnId="{E9D73343-0C9A-3B45-B620-F9B25215B238}">
      <dgm:prSet/>
      <dgm:spPr/>
      <dgm:t>
        <a:bodyPr/>
        <a:lstStyle/>
        <a:p>
          <a:endParaRPr kumimoji="1" lang="ja-JP" altLang="en-US"/>
        </a:p>
      </dgm:t>
    </dgm:pt>
    <dgm:pt modelId="{68A758D0-7F5E-F14C-B9B6-5AFAED0F3382}" type="sibTrans" cxnId="{E9D73343-0C9A-3B45-B620-F9B25215B238}">
      <dgm:prSet/>
      <dgm:spPr/>
      <dgm:t>
        <a:bodyPr/>
        <a:lstStyle/>
        <a:p>
          <a:endParaRPr kumimoji="1" lang="ja-JP" altLang="en-US"/>
        </a:p>
      </dgm:t>
    </dgm:pt>
    <dgm:pt modelId="{0E11357E-E2FF-C649-9B81-02D3B17A5FBC}">
      <dgm:prSet phldrT="[テキスト]"/>
      <dgm:spPr/>
      <dgm:t>
        <a:bodyPr/>
        <a:lstStyle/>
        <a:p>
          <a:endParaRPr kumimoji="1" lang="ja-JP" altLang="en-US" dirty="0"/>
        </a:p>
      </dgm:t>
    </dgm:pt>
    <dgm:pt modelId="{33CBB7F2-B8A1-1A4A-A2B8-9FED5A814D01}" type="parTrans" cxnId="{1B5A42E4-B1FC-6D49-8C8E-DAAFDFB0221D}">
      <dgm:prSet/>
      <dgm:spPr/>
      <dgm:t>
        <a:bodyPr/>
        <a:lstStyle/>
        <a:p>
          <a:endParaRPr kumimoji="1" lang="ja-JP" altLang="en-US"/>
        </a:p>
      </dgm:t>
    </dgm:pt>
    <dgm:pt modelId="{967B9A2E-45BE-364F-87C5-B04D30B1C0FD}" type="sibTrans" cxnId="{1B5A42E4-B1FC-6D49-8C8E-DAAFDFB0221D}">
      <dgm:prSet/>
      <dgm:spPr/>
      <dgm:t>
        <a:bodyPr/>
        <a:lstStyle/>
        <a:p>
          <a:endParaRPr kumimoji="1" lang="ja-JP" altLang="en-US"/>
        </a:p>
      </dgm:t>
    </dgm:pt>
    <dgm:pt modelId="{B39ECE9D-D366-C14B-BE7F-6FF5397592C5}">
      <dgm:prSet phldrT="[テキスト]"/>
      <dgm:spPr/>
      <dgm:t>
        <a:bodyPr/>
        <a:lstStyle/>
        <a:p>
          <a:endParaRPr kumimoji="1" lang="ja-JP" altLang="en-US" dirty="0"/>
        </a:p>
      </dgm:t>
    </dgm:pt>
    <dgm:pt modelId="{18EB4A1D-F0E9-AB4D-9F22-3CDF83F94B22}" type="parTrans" cxnId="{4508BC11-1DC7-6949-82F7-2155696A7DF5}">
      <dgm:prSet/>
      <dgm:spPr/>
      <dgm:t>
        <a:bodyPr/>
        <a:lstStyle/>
        <a:p>
          <a:endParaRPr kumimoji="1" lang="ja-JP" altLang="en-US"/>
        </a:p>
      </dgm:t>
    </dgm:pt>
    <dgm:pt modelId="{3B10FD5D-2D8B-A14E-8DAD-1BD8AFEE6896}" type="sibTrans" cxnId="{4508BC11-1DC7-6949-82F7-2155696A7DF5}">
      <dgm:prSet/>
      <dgm:spPr/>
      <dgm:t>
        <a:bodyPr/>
        <a:lstStyle/>
        <a:p>
          <a:endParaRPr kumimoji="1" lang="ja-JP" altLang="en-US"/>
        </a:p>
      </dgm:t>
    </dgm:pt>
    <dgm:pt modelId="{4A1BF78B-8397-5247-9A48-207D3E0A5D1F}" type="pres">
      <dgm:prSet presAssocID="{B1C8AF65-E06A-8043-8CAA-ED95990287FF}" presName="hierChild1" presStyleCnt="0">
        <dgm:presLayoutVars>
          <dgm:chPref val="1"/>
          <dgm:dir/>
          <dgm:animOne val="branch"/>
          <dgm:animLvl val="lvl"/>
          <dgm:resizeHandles/>
        </dgm:presLayoutVars>
      </dgm:prSet>
      <dgm:spPr/>
      <dgm:t>
        <a:bodyPr/>
        <a:lstStyle/>
        <a:p>
          <a:endParaRPr kumimoji="1" lang="ja-JP" altLang="en-US"/>
        </a:p>
      </dgm:t>
    </dgm:pt>
    <dgm:pt modelId="{72C1CBDF-5B1F-5940-AC90-F4CB631F442B}" type="pres">
      <dgm:prSet presAssocID="{C9BEED41-111A-264A-984E-EEE6474C202A}" presName="hierRoot1" presStyleCnt="0"/>
      <dgm:spPr/>
    </dgm:pt>
    <dgm:pt modelId="{0AB7CCF8-83A8-8B4E-AE66-59EAD8556D83}" type="pres">
      <dgm:prSet presAssocID="{C9BEED41-111A-264A-984E-EEE6474C202A}" presName="composite" presStyleCnt="0"/>
      <dgm:spPr/>
    </dgm:pt>
    <dgm:pt modelId="{764E3018-6C66-6D4D-89C7-BAC274ACCD38}" type="pres">
      <dgm:prSet presAssocID="{C9BEED41-111A-264A-984E-EEE6474C202A}" presName="background" presStyleLbl="node0" presStyleIdx="0" presStyleCnt="1"/>
      <dgm:spPr/>
    </dgm:pt>
    <dgm:pt modelId="{4F04B79D-2E61-E444-A584-29E608087AEA}" type="pres">
      <dgm:prSet presAssocID="{C9BEED41-111A-264A-984E-EEE6474C202A}" presName="text" presStyleLbl="fgAcc0" presStyleIdx="0" presStyleCnt="1">
        <dgm:presLayoutVars>
          <dgm:chPref val="3"/>
        </dgm:presLayoutVars>
      </dgm:prSet>
      <dgm:spPr/>
      <dgm:t>
        <a:bodyPr/>
        <a:lstStyle/>
        <a:p>
          <a:endParaRPr kumimoji="1" lang="ja-JP" altLang="en-US"/>
        </a:p>
      </dgm:t>
    </dgm:pt>
    <dgm:pt modelId="{7099D795-C012-4A49-9F83-D01218D4A1B3}" type="pres">
      <dgm:prSet presAssocID="{C9BEED41-111A-264A-984E-EEE6474C202A}" presName="hierChild2" presStyleCnt="0"/>
      <dgm:spPr/>
    </dgm:pt>
    <dgm:pt modelId="{C0F213E5-C7C3-B048-9630-1AC63D07B51A}" type="pres">
      <dgm:prSet presAssocID="{6250D197-30C1-054D-9A6E-8C846CC83E72}" presName="Name10" presStyleLbl="parChTrans1D2" presStyleIdx="0" presStyleCnt="3"/>
      <dgm:spPr/>
      <dgm:t>
        <a:bodyPr/>
        <a:lstStyle/>
        <a:p>
          <a:endParaRPr kumimoji="1" lang="ja-JP" altLang="en-US"/>
        </a:p>
      </dgm:t>
    </dgm:pt>
    <dgm:pt modelId="{90FD5EAF-7D38-7A4D-A484-F6073503F23B}" type="pres">
      <dgm:prSet presAssocID="{884385BB-DF63-254A-BC7B-DE1D7DF3B435}" presName="hierRoot2" presStyleCnt="0"/>
      <dgm:spPr/>
    </dgm:pt>
    <dgm:pt modelId="{0948048F-E532-3A47-BF4F-BB964BBE02F2}" type="pres">
      <dgm:prSet presAssocID="{884385BB-DF63-254A-BC7B-DE1D7DF3B435}" presName="composite2" presStyleCnt="0"/>
      <dgm:spPr/>
    </dgm:pt>
    <dgm:pt modelId="{9C5EB911-C454-4C4B-BA71-AE3B2DF7FFCE}" type="pres">
      <dgm:prSet presAssocID="{884385BB-DF63-254A-BC7B-DE1D7DF3B435}" presName="background2" presStyleLbl="node2" presStyleIdx="0" presStyleCnt="3"/>
      <dgm:spPr/>
    </dgm:pt>
    <dgm:pt modelId="{1D795A4A-0259-6C4D-AEF3-8233477576CE}" type="pres">
      <dgm:prSet presAssocID="{884385BB-DF63-254A-BC7B-DE1D7DF3B435}" presName="text2" presStyleLbl="fgAcc2" presStyleIdx="0" presStyleCnt="3">
        <dgm:presLayoutVars>
          <dgm:chPref val="3"/>
        </dgm:presLayoutVars>
      </dgm:prSet>
      <dgm:spPr/>
      <dgm:t>
        <a:bodyPr/>
        <a:lstStyle/>
        <a:p>
          <a:endParaRPr kumimoji="1" lang="ja-JP" altLang="en-US"/>
        </a:p>
      </dgm:t>
    </dgm:pt>
    <dgm:pt modelId="{F9908BAC-EF82-B04B-AD93-946846B8379A}" type="pres">
      <dgm:prSet presAssocID="{884385BB-DF63-254A-BC7B-DE1D7DF3B435}" presName="hierChild3" presStyleCnt="0"/>
      <dgm:spPr/>
    </dgm:pt>
    <dgm:pt modelId="{D727CDD3-6DF2-6544-8C9E-9321E17C8D47}" type="pres">
      <dgm:prSet presAssocID="{18EB4A1D-F0E9-AB4D-9F22-3CDF83F94B22}" presName="Name10" presStyleLbl="parChTrans1D2" presStyleIdx="1" presStyleCnt="3"/>
      <dgm:spPr/>
      <dgm:t>
        <a:bodyPr/>
        <a:lstStyle/>
        <a:p>
          <a:endParaRPr kumimoji="1" lang="ja-JP" altLang="en-US"/>
        </a:p>
      </dgm:t>
    </dgm:pt>
    <dgm:pt modelId="{A0FD5FC5-DF62-F642-BB08-046CA7A6346E}" type="pres">
      <dgm:prSet presAssocID="{B39ECE9D-D366-C14B-BE7F-6FF5397592C5}" presName="hierRoot2" presStyleCnt="0"/>
      <dgm:spPr/>
    </dgm:pt>
    <dgm:pt modelId="{6B346693-F959-D040-AC49-6090D78FFB28}" type="pres">
      <dgm:prSet presAssocID="{B39ECE9D-D366-C14B-BE7F-6FF5397592C5}" presName="composite2" presStyleCnt="0"/>
      <dgm:spPr/>
    </dgm:pt>
    <dgm:pt modelId="{6F31345C-69BC-4E45-A5D1-C6232E0C49AB}" type="pres">
      <dgm:prSet presAssocID="{B39ECE9D-D366-C14B-BE7F-6FF5397592C5}" presName="background2" presStyleLbl="node2" presStyleIdx="1" presStyleCnt="3"/>
      <dgm:spPr/>
    </dgm:pt>
    <dgm:pt modelId="{E274216E-1469-5D4C-BEBE-83F37022F60E}" type="pres">
      <dgm:prSet presAssocID="{B39ECE9D-D366-C14B-BE7F-6FF5397592C5}" presName="text2" presStyleLbl="fgAcc2" presStyleIdx="1" presStyleCnt="3">
        <dgm:presLayoutVars>
          <dgm:chPref val="3"/>
        </dgm:presLayoutVars>
      </dgm:prSet>
      <dgm:spPr/>
      <dgm:t>
        <a:bodyPr/>
        <a:lstStyle/>
        <a:p>
          <a:endParaRPr kumimoji="1" lang="ja-JP" altLang="en-US"/>
        </a:p>
      </dgm:t>
    </dgm:pt>
    <dgm:pt modelId="{151445ED-15E1-A74E-9B7C-9BD88A362108}" type="pres">
      <dgm:prSet presAssocID="{B39ECE9D-D366-C14B-BE7F-6FF5397592C5}" presName="hierChild3" presStyleCnt="0"/>
      <dgm:spPr/>
    </dgm:pt>
    <dgm:pt modelId="{48DDC07A-8850-F846-9858-08CC62A9E024}" type="pres">
      <dgm:prSet presAssocID="{33CBB7F2-B8A1-1A4A-A2B8-9FED5A814D01}" presName="Name10" presStyleLbl="parChTrans1D2" presStyleIdx="2" presStyleCnt="3"/>
      <dgm:spPr/>
      <dgm:t>
        <a:bodyPr/>
        <a:lstStyle/>
        <a:p>
          <a:endParaRPr kumimoji="1" lang="ja-JP" altLang="en-US"/>
        </a:p>
      </dgm:t>
    </dgm:pt>
    <dgm:pt modelId="{17F620FB-BB5B-FE45-BF86-C1ADEEFAE42A}" type="pres">
      <dgm:prSet presAssocID="{0E11357E-E2FF-C649-9B81-02D3B17A5FBC}" presName="hierRoot2" presStyleCnt="0"/>
      <dgm:spPr/>
    </dgm:pt>
    <dgm:pt modelId="{7ACDB0FB-9C70-6F47-8DAC-EC8AA4701842}" type="pres">
      <dgm:prSet presAssocID="{0E11357E-E2FF-C649-9B81-02D3B17A5FBC}" presName="composite2" presStyleCnt="0"/>
      <dgm:spPr/>
    </dgm:pt>
    <dgm:pt modelId="{E671EA21-1457-0544-A649-566B043295C3}" type="pres">
      <dgm:prSet presAssocID="{0E11357E-E2FF-C649-9B81-02D3B17A5FBC}" presName="background2" presStyleLbl="node2" presStyleIdx="2" presStyleCnt="3"/>
      <dgm:spPr/>
    </dgm:pt>
    <dgm:pt modelId="{BFC5A9E2-7B4C-5449-A2D0-A85D60C3628E}" type="pres">
      <dgm:prSet presAssocID="{0E11357E-E2FF-C649-9B81-02D3B17A5FBC}" presName="text2" presStyleLbl="fgAcc2" presStyleIdx="2" presStyleCnt="3">
        <dgm:presLayoutVars>
          <dgm:chPref val="3"/>
        </dgm:presLayoutVars>
      </dgm:prSet>
      <dgm:spPr/>
      <dgm:t>
        <a:bodyPr/>
        <a:lstStyle/>
        <a:p>
          <a:endParaRPr kumimoji="1" lang="ja-JP" altLang="en-US"/>
        </a:p>
      </dgm:t>
    </dgm:pt>
    <dgm:pt modelId="{F79545B2-E63A-ED44-A2F5-59C99D3123D0}" type="pres">
      <dgm:prSet presAssocID="{0E11357E-E2FF-C649-9B81-02D3B17A5FBC}" presName="hierChild3" presStyleCnt="0"/>
      <dgm:spPr/>
    </dgm:pt>
  </dgm:ptLst>
  <dgm:cxnLst>
    <dgm:cxn modelId="{D60E0C09-2D3C-AC43-9932-BBAFF029B38D}" type="presOf" srcId="{884385BB-DF63-254A-BC7B-DE1D7DF3B435}" destId="{1D795A4A-0259-6C4D-AEF3-8233477576CE}" srcOrd="0" destOrd="0" presId="urn:microsoft.com/office/officeart/2005/8/layout/hierarchy1"/>
    <dgm:cxn modelId="{A1436ECB-5764-934F-A1C6-06231C32BD4D}" type="presOf" srcId="{0E11357E-E2FF-C649-9B81-02D3B17A5FBC}" destId="{BFC5A9E2-7B4C-5449-A2D0-A85D60C3628E}" srcOrd="0" destOrd="0" presId="urn:microsoft.com/office/officeart/2005/8/layout/hierarchy1"/>
    <dgm:cxn modelId="{1B5A42E4-B1FC-6D49-8C8E-DAAFDFB0221D}" srcId="{C9BEED41-111A-264A-984E-EEE6474C202A}" destId="{0E11357E-E2FF-C649-9B81-02D3B17A5FBC}" srcOrd="2" destOrd="0" parTransId="{33CBB7F2-B8A1-1A4A-A2B8-9FED5A814D01}" sibTransId="{967B9A2E-45BE-364F-87C5-B04D30B1C0FD}"/>
    <dgm:cxn modelId="{E9D73343-0C9A-3B45-B620-F9B25215B238}" srcId="{C9BEED41-111A-264A-984E-EEE6474C202A}" destId="{884385BB-DF63-254A-BC7B-DE1D7DF3B435}" srcOrd="0" destOrd="0" parTransId="{6250D197-30C1-054D-9A6E-8C846CC83E72}" sibTransId="{68A758D0-7F5E-F14C-B9B6-5AFAED0F3382}"/>
    <dgm:cxn modelId="{D129FF5B-97E6-C242-9834-E1F06A9436EC}" srcId="{B1C8AF65-E06A-8043-8CAA-ED95990287FF}" destId="{C9BEED41-111A-264A-984E-EEE6474C202A}" srcOrd="0" destOrd="0" parTransId="{9BF875D1-30FF-C149-B065-54EBC5957506}" sibTransId="{48FE1F98-A926-4642-AF85-3094EA25CF79}"/>
    <dgm:cxn modelId="{8A50B5A3-D476-1543-9FBE-3AEEC3FA5DEE}" type="presOf" srcId="{B1C8AF65-E06A-8043-8CAA-ED95990287FF}" destId="{4A1BF78B-8397-5247-9A48-207D3E0A5D1F}" srcOrd="0" destOrd="0" presId="urn:microsoft.com/office/officeart/2005/8/layout/hierarchy1"/>
    <dgm:cxn modelId="{969FBB80-FCDF-634A-A038-7E324C640315}" type="presOf" srcId="{B39ECE9D-D366-C14B-BE7F-6FF5397592C5}" destId="{E274216E-1469-5D4C-BEBE-83F37022F60E}" srcOrd="0" destOrd="0" presId="urn:microsoft.com/office/officeart/2005/8/layout/hierarchy1"/>
    <dgm:cxn modelId="{7A85E0B2-B75F-174E-ABA1-4F20F9623F3D}" type="presOf" srcId="{18EB4A1D-F0E9-AB4D-9F22-3CDF83F94B22}" destId="{D727CDD3-6DF2-6544-8C9E-9321E17C8D47}" srcOrd="0" destOrd="0" presId="urn:microsoft.com/office/officeart/2005/8/layout/hierarchy1"/>
    <dgm:cxn modelId="{4508BC11-1DC7-6949-82F7-2155696A7DF5}" srcId="{C9BEED41-111A-264A-984E-EEE6474C202A}" destId="{B39ECE9D-D366-C14B-BE7F-6FF5397592C5}" srcOrd="1" destOrd="0" parTransId="{18EB4A1D-F0E9-AB4D-9F22-3CDF83F94B22}" sibTransId="{3B10FD5D-2D8B-A14E-8DAD-1BD8AFEE6896}"/>
    <dgm:cxn modelId="{C04099F6-64E4-3C4F-BA93-B425AF9B65E6}" type="presOf" srcId="{33CBB7F2-B8A1-1A4A-A2B8-9FED5A814D01}" destId="{48DDC07A-8850-F846-9858-08CC62A9E024}" srcOrd="0" destOrd="0" presId="urn:microsoft.com/office/officeart/2005/8/layout/hierarchy1"/>
    <dgm:cxn modelId="{F5240AED-600A-C64D-8DE0-77DA1942B93D}" type="presOf" srcId="{6250D197-30C1-054D-9A6E-8C846CC83E72}" destId="{C0F213E5-C7C3-B048-9630-1AC63D07B51A}" srcOrd="0" destOrd="0" presId="urn:microsoft.com/office/officeart/2005/8/layout/hierarchy1"/>
    <dgm:cxn modelId="{6453B6EB-C278-5945-A995-D0ECC7DC8CB4}" type="presOf" srcId="{C9BEED41-111A-264A-984E-EEE6474C202A}" destId="{4F04B79D-2E61-E444-A584-29E608087AEA}" srcOrd="0" destOrd="0" presId="urn:microsoft.com/office/officeart/2005/8/layout/hierarchy1"/>
    <dgm:cxn modelId="{73895762-24E3-5640-8793-D58635F5365B}" type="presParOf" srcId="{4A1BF78B-8397-5247-9A48-207D3E0A5D1F}" destId="{72C1CBDF-5B1F-5940-AC90-F4CB631F442B}" srcOrd="0" destOrd="0" presId="urn:microsoft.com/office/officeart/2005/8/layout/hierarchy1"/>
    <dgm:cxn modelId="{CE7F99CD-9133-BB42-9379-6F8CF0C41E52}" type="presParOf" srcId="{72C1CBDF-5B1F-5940-AC90-F4CB631F442B}" destId="{0AB7CCF8-83A8-8B4E-AE66-59EAD8556D83}" srcOrd="0" destOrd="0" presId="urn:microsoft.com/office/officeart/2005/8/layout/hierarchy1"/>
    <dgm:cxn modelId="{68F2444C-2940-9542-9D1D-84710C1AD00C}" type="presParOf" srcId="{0AB7CCF8-83A8-8B4E-AE66-59EAD8556D83}" destId="{764E3018-6C66-6D4D-89C7-BAC274ACCD38}" srcOrd="0" destOrd="0" presId="urn:microsoft.com/office/officeart/2005/8/layout/hierarchy1"/>
    <dgm:cxn modelId="{2213CB0E-472D-F54B-B2BF-9A8F7D855A51}" type="presParOf" srcId="{0AB7CCF8-83A8-8B4E-AE66-59EAD8556D83}" destId="{4F04B79D-2E61-E444-A584-29E608087AEA}" srcOrd="1" destOrd="0" presId="urn:microsoft.com/office/officeart/2005/8/layout/hierarchy1"/>
    <dgm:cxn modelId="{62AFAC17-F834-3440-8A52-26E218F9F3B5}" type="presParOf" srcId="{72C1CBDF-5B1F-5940-AC90-F4CB631F442B}" destId="{7099D795-C012-4A49-9F83-D01218D4A1B3}" srcOrd="1" destOrd="0" presId="urn:microsoft.com/office/officeart/2005/8/layout/hierarchy1"/>
    <dgm:cxn modelId="{072EE0D4-142B-6D46-B79F-62B487BEB57C}" type="presParOf" srcId="{7099D795-C012-4A49-9F83-D01218D4A1B3}" destId="{C0F213E5-C7C3-B048-9630-1AC63D07B51A}" srcOrd="0" destOrd="0" presId="urn:microsoft.com/office/officeart/2005/8/layout/hierarchy1"/>
    <dgm:cxn modelId="{1A9F9691-1E7F-5347-B73E-F15E0992DDCD}" type="presParOf" srcId="{7099D795-C012-4A49-9F83-D01218D4A1B3}" destId="{90FD5EAF-7D38-7A4D-A484-F6073503F23B}" srcOrd="1" destOrd="0" presId="urn:microsoft.com/office/officeart/2005/8/layout/hierarchy1"/>
    <dgm:cxn modelId="{9ADAFE81-1362-E048-A724-092EF92DD70C}" type="presParOf" srcId="{90FD5EAF-7D38-7A4D-A484-F6073503F23B}" destId="{0948048F-E532-3A47-BF4F-BB964BBE02F2}" srcOrd="0" destOrd="0" presId="urn:microsoft.com/office/officeart/2005/8/layout/hierarchy1"/>
    <dgm:cxn modelId="{1484B0E8-E9D6-4940-B975-224E19E9521F}" type="presParOf" srcId="{0948048F-E532-3A47-BF4F-BB964BBE02F2}" destId="{9C5EB911-C454-4C4B-BA71-AE3B2DF7FFCE}" srcOrd="0" destOrd="0" presId="urn:microsoft.com/office/officeart/2005/8/layout/hierarchy1"/>
    <dgm:cxn modelId="{F44A2FBB-CBD4-2643-89C0-26E4F60482EC}" type="presParOf" srcId="{0948048F-E532-3A47-BF4F-BB964BBE02F2}" destId="{1D795A4A-0259-6C4D-AEF3-8233477576CE}" srcOrd="1" destOrd="0" presId="urn:microsoft.com/office/officeart/2005/8/layout/hierarchy1"/>
    <dgm:cxn modelId="{DC1E6C9D-37BF-F44B-809F-A4FB7CB95479}" type="presParOf" srcId="{90FD5EAF-7D38-7A4D-A484-F6073503F23B}" destId="{F9908BAC-EF82-B04B-AD93-946846B8379A}" srcOrd="1" destOrd="0" presId="urn:microsoft.com/office/officeart/2005/8/layout/hierarchy1"/>
    <dgm:cxn modelId="{B9062AC4-1D1E-D94B-9E6F-08964A15FB5F}" type="presParOf" srcId="{7099D795-C012-4A49-9F83-D01218D4A1B3}" destId="{D727CDD3-6DF2-6544-8C9E-9321E17C8D47}" srcOrd="2" destOrd="0" presId="urn:microsoft.com/office/officeart/2005/8/layout/hierarchy1"/>
    <dgm:cxn modelId="{BA5D28E6-DBFA-1E40-8FDC-B8ED48706370}" type="presParOf" srcId="{7099D795-C012-4A49-9F83-D01218D4A1B3}" destId="{A0FD5FC5-DF62-F642-BB08-046CA7A6346E}" srcOrd="3" destOrd="0" presId="urn:microsoft.com/office/officeart/2005/8/layout/hierarchy1"/>
    <dgm:cxn modelId="{BE998D87-7B99-894D-8ABF-841773740650}" type="presParOf" srcId="{A0FD5FC5-DF62-F642-BB08-046CA7A6346E}" destId="{6B346693-F959-D040-AC49-6090D78FFB28}" srcOrd="0" destOrd="0" presId="urn:microsoft.com/office/officeart/2005/8/layout/hierarchy1"/>
    <dgm:cxn modelId="{032639AA-AE2F-3643-BD32-C1958E9A398C}" type="presParOf" srcId="{6B346693-F959-D040-AC49-6090D78FFB28}" destId="{6F31345C-69BC-4E45-A5D1-C6232E0C49AB}" srcOrd="0" destOrd="0" presId="urn:microsoft.com/office/officeart/2005/8/layout/hierarchy1"/>
    <dgm:cxn modelId="{CDBFCE37-64F3-F444-99A4-510AFD5CE52E}" type="presParOf" srcId="{6B346693-F959-D040-AC49-6090D78FFB28}" destId="{E274216E-1469-5D4C-BEBE-83F37022F60E}" srcOrd="1" destOrd="0" presId="urn:microsoft.com/office/officeart/2005/8/layout/hierarchy1"/>
    <dgm:cxn modelId="{A822C6C3-C916-9C4D-BBE5-F3F0DE011C32}" type="presParOf" srcId="{A0FD5FC5-DF62-F642-BB08-046CA7A6346E}" destId="{151445ED-15E1-A74E-9B7C-9BD88A362108}" srcOrd="1" destOrd="0" presId="urn:microsoft.com/office/officeart/2005/8/layout/hierarchy1"/>
    <dgm:cxn modelId="{1B923024-E2CC-7043-A1F5-230C27D99B48}" type="presParOf" srcId="{7099D795-C012-4A49-9F83-D01218D4A1B3}" destId="{48DDC07A-8850-F846-9858-08CC62A9E024}" srcOrd="4" destOrd="0" presId="urn:microsoft.com/office/officeart/2005/8/layout/hierarchy1"/>
    <dgm:cxn modelId="{F19B86DE-5D48-A54E-A159-EB0AB6944204}" type="presParOf" srcId="{7099D795-C012-4A49-9F83-D01218D4A1B3}" destId="{17F620FB-BB5B-FE45-BF86-C1ADEEFAE42A}" srcOrd="5" destOrd="0" presId="urn:microsoft.com/office/officeart/2005/8/layout/hierarchy1"/>
    <dgm:cxn modelId="{21C65D25-0789-C648-9B88-E20DDF9504AD}" type="presParOf" srcId="{17F620FB-BB5B-FE45-BF86-C1ADEEFAE42A}" destId="{7ACDB0FB-9C70-6F47-8DAC-EC8AA4701842}" srcOrd="0" destOrd="0" presId="urn:microsoft.com/office/officeart/2005/8/layout/hierarchy1"/>
    <dgm:cxn modelId="{4803AA4A-919A-AA42-9024-BF8EA35397B1}" type="presParOf" srcId="{7ACDB0FB-9C70-6F47-8DAC-EC8AA4701842}" destId="{E671EA21-1457-0544-A649-566B043295C3}" srcOrd="0" destOrd="0" presId="urn:microsoft.com/office/officeart/2005/8/layout/hierarchy1"/>
    <dgm:cxn modelId="{9B4E77F5-9976-E24A-9F0E-BA73D8694568}" type="presParOf" srcId="{7ACDB0FB-9C70-6F47-8DAC-EC8AA4701842}" destId="{BFC5A9E2-7B4C-5449-A2D0-A85D60C3628E}" srcOrd="1" destOrd="0" presId="urn:microsoft.com/office/officeart/2005/8/layout/hierarchy1"/>
    <dgm:cxn modelId="{3DEABA85-297E-EB48-80E5-B88BE44A97D5}" type="presParOf" srcId="{17F620FB-BB5B-FE45-BF86-C1ADEEFAE42A}" destId="{F79545B2-E63A-ED44-A2F5-59C99D3123D0}"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1C8AF65-E06A-8043-8CAA-ED95990287FF}" type="doc">
      <dgm:prSet loTypeId="urn:microsoft.com/office/officeart/2005/8/layout/hierarchy1" loCatId="" qsTypeId="urn:microsoft.com/office/officeart/2005/8/quickstyle/3D6" qsCatId="3D" csTypeId="urn:microsoft.com/office/officeart/2005/8/colors/colorful3" csCatId="colorful" phldr="1"/>
      <dgm:spPr/>
      <dgm:t>
        <a:bodyPr/>
        <a:lstStyle/>
        <a:p>
          <a:endParaRPr kumimoji="1" lang="ja-JP" altLang="en-US"/>
        </a:p>
      </dgm:t>
    </dgm:pt>
    <dgm:pt modelId="{C9BEED41-111A-264A-984E-EEE6474C202A}">
      <dgm:prSet phldrT="[テキスト]"/>
      <dgm:spPr/>
      <dgm:t>
        <a:bodyPr/>
        <a:lstStyle/>
        <a:p>
          <a:r>
            <a:rPr kumimoji="1" lang="ja-JP" altLang="en-US" dirty="0" smtClean="0"/>
            <a:t>　</a:t>
          </a:r>
          <a:endParaRPr kumimoji="1" lang="ja-JP" altLang="en-US" dirty="0"/>
        </a:p>
      </dgm:t>
    </dgm:pt>
    <dgm:pt modelId="{9BF875D1-30FF-C149-B065-54EBC5957506}" type="parTrans" cxnId="{D129FF5B-97E6-C242-9834-E1F06A9436EC}">
      <dgm:prSet/>
      <dgm:spPr/>
      <dgm:t>
        <a:bodyPr/>
        <a:lstStyle/>
        <a:p>
          <a:endParaRPr kumimoji="1" lang="ja-JP" altLang="en-US"/>
        </a:p>
      </dgm:t>
    </dgm:pt>
    <dgm:pt modelId="{48FE1F98-A926-4642-AF85-3094EA25CF79}" type="sibTrans" cxnId="{D129FF5B-97E6-C242-9834-E1F06A9436EC}">
      <dgm:prSet/>
      <dgm:spPr/>
      <dgm:t>
        <a:bodyPr/>
        <a:lstStyle/>
        <a:p>
          <a:endParaRPr kumimoji="1" lang="ja-JP" altLang="en-US"/>
        </a:p>
      </dgm:t>
    </dgm:pt>
    <dgm:pt modelId="{884385BB-DF63-254A-BC7B-DE1D7DF3B435}">
      <dgm:prSet phldrT="[テキスト]"/>
      <dgm:spPr/>
      <dgm:t>
        <a:bodyPr/>
        <a:lstStyle/>
        <a:p>
          <a:r>
            <a:rPr kumimoji="1" lang="ja-JP" altLang="en-US" dirty="0" smtClean="0"/>
            <a:t>　</a:t>
          </a:r>
          <a:endParaRPr kumimoji="1" lang="ja-JP" altLang="en-US" dirty="0"/>
        </a:p>
      </dgm:t>
    </dgm:pt>
    <dgm:pt modelId="{6250D197-30C1-054D-9A6E-8C846CC83E72}" type="parTrans" cxnId="{E9D73343-0C9A-3B45-B620-F9B25215B238}">
      <dgm:prSet/>
      <dgm:spPr/>
      <dgm:t>
        <a:bodyPr/>
        <a:lstStyle/>
        <a:p>
          <a:endParaRPr kumimoji="1" lang="ja-JP" altLang="en-US"/>
        </a:p>
      </dgm:t>
    </dgm:pt>
    <dgm:pt modelId="{68A758D0-7F5E-F14C-B9B6-5AFAED0F3382}" type="sibTrans" cxnId="{E9D73343-0C9A-3B45-B620-F9B25215B238}">
      <dgm:prSet/>
      <dgm:spPr/>
      <dgm:t>
        <a:bodyPr/>
        <a:lstStyle/>
        <a:p>
          <a:endParaRPr kumimoji="1" lang="ja-JP" altLang="en-US"/>
        </a:p>
      </dgm:t>
    </dgm:pt>
    <dgm:pt modelId="{0EE5E5C6-98F2-FF46-B8A6-B8A2DB2FB263}">
      <dgm:prSet phldrT="[テキスト]"/>
      <dgm:spPr/>
      <dgm:t>
        <a:bodyPr/>
        <a:lstStyle/>
        <a:p>
          <a:endParaRPr kumimoji="1" lang="ja-JP" altLang="en-US" dirty="0"/>
        </a:p>
      </dgm:t>
    </dgm:pt>
    <dgm:pt modelId="{FDE5276D-A341-0440-AFFB-0FF31A494436}" type="parTrans" cxnId="{8C158B6E-9B88-BE40-B6AC-29EB4E952FD1}">
      <dgm:prSet/>
      <dgm:spPr/>
      <dgm:t>
        <a:bodyPr/>
        <a:lstStyle/>
        <a:p>
          <a:endParaRPr kumimoji="1" lang="ja-JP" altLang="en-US"/>
        </a:p>
      </dgm:t>
    </dgm:pt>
    <dgm:pt modelId="{9077B0AB-AED0-3941-A061-2DEEA00C581A}" type="sibTrans" cxnId="{8C158B6E-9B88-BE40-B6AC-29EB4E952FD1}">
      <dgm:prSet/>
      <dgm:spPr/>
      <dgm:t>
        <a:bodyPr/>
        <a:lstStyle/>
        <a:p>
          <a:endParaRPr kumimoji="1" lang="ja-JP" altLang="en-US"/>
        </a:p>
      </dgm:t>
    </dgm:pt>
    <dgm:pt modelId="{652E7BF3-F793-7C4E-BA7A-F672B9D9A9F5}">
      <dgm:prSet phldrT="[テキスト]"/>
      <dgm:spPr/>
      <dgm:t>
        <a:bodyPr/>
        <a:lstStyle/>
        <a:p>
          <a:endParaRPr kumimoji="1" lang="ja-JP" altLang="en-US" dirty="0"/>
        </a:p>
      </dgm:t>
    </dgm:pt>
    <dgm:pt modelId="{028BECDE-CB22-0B4F-87C1-7D8BCF6669C7}" type="parTrans" cxnId="{16BE8002-9F13-9141-ABA2-82C892B0A342}">
      <dgm:prSet/>
      <dgm:spPr/>
      <dgm:t>
        <a:bodyPr/>
        <a:lstStyle/>
        <a:p>
          <a:endParaRPr kumimoji="1" lang="ja-JP" altLang="en-US"/>
        </a:p>
      </dgm:t>
    </dgm:pt>
    <dgm:pt modelId="{EA14E985-0EA1-5D4E-B493-143CBBD91C09}" type="sibTrans" cxnId="{16BE8002-9F13-9141-ABA2-82C892B0A342}">
      <dgm:prSet/>
      <dgm:spPr/>
      <dgm:t>
        <a:bodyPr/>
        <a:lstStyle/>
        <a:p>
          <a:endParaRPr kumimoji="1" lang="ja-JP" altLang="en-US"/>
        </a:p>
      </dgm:t>
    </dgm:pt>
    <dgm:pt modelId="{610D2A57-BC58-4E45-8CC9-065A178C4609}">
      <dgm:prSet phldrT="[テキスト]"/>
      <dgm:spPr/>
      <dgm:t>
        <a:bodyPr/>
        <a:lstStyle/>
        <a:p>
          <a:endParaRPr kumimoji="1" lang="ja-JP" altLang="en-US" dirty="0"/>
        </a:p>
      </dgm:t>
    </dgm:pt>
    <dgm:pt modelId="{16611E94-E813-EF4B-A72E-2A713458BDD8}" type="parTrans" cxnId="{59BFE2DA-FF82-594F-888B-26DF8E40A17C}">
      <dgm:prSet/>
      <dgm:spPr/>
      <dgm:t>
        <a:bodyPr/>
        <a:lstStyle/>
        <a:p>
          <a:endParaRPr kumimoji="1" lang="ja-JP" altLang="en-US"/>
        </a:p>
      </dgm:t>
    </dgm:pt>
    <dgm:pt modelId="{61E8E7A8-0BDC-FF42-BE6E-5A8670720184}" type="sibTrans" cxnId="{59BFE2DA-FF82-594F-888B-26DF8E40A17C}">
      <dgm:prSet/>
      <dgm:spPr/>
      <dgm:t>
        <a:bodyPr/>
        <a:lstStyle/>
        <a:p>
          <a:endParaRPr kumimoji="1" lang="ja-JP" altLang="en-US"/>
        </a:p>
      </dgm:t>
    </dgm:pt>
    <dgm:pt modelId="{75291EA0-FDC9-A84C-8E81-8D8ECD2C41A6}">
      <dgm:prSet phldrT="[テキスト]"/>
      <dgm:spPr/>
      <dgm:t>
        <a:bodyPr/>
        <a:lstStyle/>
        <a:p>
          <a:endParaRPr kumimoji="1" lang="ja-JP" altLang="en-US" dirty="0"/>
        </a:p>
      </dgm:t>
    </dgm:pt>
    <dgm:pt modelId="{6B2C7B10-2486-2749-824E-4ECF63F188E7}" type="parTrans" cxnId="{2B100A80-9DB4-8B4F-B5A7-A15A42981DB4}">
      <dgm:prSet/>
      <dgm:spPr/>
      <dgm:t>
        <a:bodyPr/>
        <a:lstStyle/>
        <a:p>
          <a:endParaRPr kumimoji="1" lang="ja-JP" altLang="en-US"/>
        </a:p>
      </dgm:t>
    </dgm:pt>
    <dgm:pt modelId="{8D19BF9F-B33A-0D46-88E4-B9ADD06D093C}" type="sibTrans" cxnId="{2B100A80-9DB4-8B4F-B5A7-A15A42981DB4}">
      <dgm:prSet/>
      <dgm:spPr/>
      <dgm:t>
        <a:bodyPr/>
        <a:lstStyle/>
        <a:p>
          <a:endParaRPr kumimoji="1" lang="ja-JP" altLang="en-US"/>
        </a:p>
      </dgm:t>
    </dgm:pt>
    <dgm:pt modelId="{739843C2-1205-8947-A10D-693A73A80382}">
      <dgm:prSet phldrT="[テキスト]"/>
      <dgm:spPr/>
      <dgm:t>
        <a:bodyPr/>
        <a:lstStyle/>
        <a:p>
          <a:endParaRPr kumimoji="1" lang="ja-JP" altLang="en-US" dirty="0"/>
        </a:p>
      </dgm:t>
    </dgm:pt>
    <dgm:pt modelId="{5BE74CE3-AC9D-404C-AB8C-688C58CBE2B0}" type="parTrans" cxnId="{EE0B06E4-A666-8E4C-9E93-61F3AFA9790E}">
      <dgm:prSet/>
      <dgm:spPr/>
      <dgm:t>
        <a:bodyPr/>
        <a:lstStyle/>
        <a:p>
          <a:endParaRPr kumimoji="1" lang="ja-JP" altLang="en-US"/>
        </a:p>
      </dgm:t>
    </dgm:pt>
    <dgm:pt modelId="{EDC02564-4150-DD4F-8985-8A99F00F6DE4}" type="sibTrans" cxnId="{EE0B06E4-A666-8E4C-9E93-61F3AFA9790E}">
      <dgm:prSet/>
      <dgm:spPr/>
      <dgm:t>
        <a:bodyPr/>
        <a:lstStyle/>
        <a:p>
          <a:endParaRPr kumimoji="1" lang="ja-JP" altLang="en-US"/>
        </a:p>
      </dgm:t>
    </dgm:pt>
    <dgm:pt modelId="{1DE0C72F-044E-5B43-97BF-EB100DF75DDC}">
      <dgm:prSet phldrT="[テキスト]"/>
      <dgm:spPr/>
      <dgm:t>
        <a:bodyPr/>
        <a:lstStyle/>
        <a:p>
          <a:endParaRPr kumimoji="1" lang="ja-JP" altLang="en-US" dirty="0"/>
        </a:p>
      </dgm:t>
    </dgm:pt>
    <dgm:pt modelId="{30AC8B80-5DA3-F341-85E9-25000439D5C8}" type="parTrans" cxnId="{00CCF422-C0F4-EA4B-9936-A7DDB681246A}">
      <dgm:prSet/>
      <dgm:spPr/>
      <dgm:t>
        <a:bodyPr/>
        <a:lstStyle/>
        <a:p>
          <a:endParaRPr kumimoji="1" lang="ja-JP" altLang="en-US"/>
        </a:p>
      </dgm:t>
    </dgm:pt>
    <dgm:pt modelId="{51C1C693-F139-1649-A541-2F2BC8670496}" type="sibTrans" cxnId="{00CCF422-C0F4-EA4B-9936-A7DDB681246A}">
      <dgm:prSet/>
      <dgm:spPr/>
      <dgm:t>
        <a:bodyPr/>
        <a:lstStyle/>
        <a:p>
          <a:endParaRPr kumimoji="1" lang="ja-JP" altLang="en-US"/>
        </a:p>
      </dgm:t>
    </dgm:pt>
    <dgm:pt modelId="{7BABA94F-3B88-5845-BE88-1043EEE9DDE1}">
      <dgm:prSet phldrT="[テキスト]"/>
      <dgm:spPr/>
      <dgm:t>
        <a:bodyPr/>
        <a:lstStyle/>
        <a:p>
          <a:endParaRPr kumimoji="1" lang="ja-JP" altLang="en-US" dirty="0"/>
        </a:p>
      </dgm:t>
    </dgm:pt>
    <dgm:pt modelId="{F5804185-AEA8-0C45-8308-5BFE90C0261F}" type="parTrans" cxnId="{5D81E09B-294D-8C41-B287-157A560C80A5}">
      <dgm:prSet/>
      <dgm:spPr/>
      <dgm:t>
        <a:bodyPr/>
        <a:lstStyle/>
        <a:p>
          <a:endParaRPr kumimoji="1" lang="ja-JP" altLang="en-US"/>
        </a:p>
      </dgm:t>
    </dgm:pt>
    <dgm:pt modelId="{1195D9FE-4E87-7E42-8822-38DCA7253819}" type="sibTrans" cxnId="{5D81E09B-294D-8C41-B287-157A560C80A5}">
      <dgm:prSet/>
      <dgm:spPr/>
      <dgm:t>
        <a:bodyPr/>
        <a:lstStyle/>
        <a:p>
          <a:endParaRPr kumimoji="1" lang="ja-JP" altLang="en-US"/>
        </a:p>
      </dgm:t>
    </dgm:pt>
    <dgm:pt modelId="{34DCBFAB-429A-564F-ACD2-F7F3A81D4A42}">
      <dgm:prSet phldrT="[テキスト]"/>
      <dgm:spPr/>
      <dgm:t>
        <a:bodyPr/>
        <a:lstStyle/>
        <a:p>
          <a:endParaRPr kumimoji="1" lang="ja-JP" altLang="en-US" dirty="0"/>
        </a:p>
      </dgm:t>
    </dgm:pt>
    <dgm:pt modelId="{F147D81D-7D50-CD4E-8372-88F67B9C0CF6}" type="parTrans" cxnId="{FE6E5D1F-8E6C-FD4F-9A74-65EA60FF8AAA}">
      <dgm:prSet/>
      <dgm:spPr/>
      <dgm:t>
        <a:bodyPr/>
        <a:lstStyle/>
        <a:p>
          <a:endParaRPr kumimoji="1" lang="ja-JP" altLang="en-US"/>
        </a:p>
      </dgm:t>
    </dgm:pt>
    <dgm:pt modelId="{EFFF68FB-07EE-D341-B3C6-B21F193B2564}" type="sibTrans" cxnId="{FE6E5D1F-8E6C-FD4F-9A74-65EA60FF8AAA}">
      <dgm:prSet/>
      <dgm:spPr/>
      <dgm:t>
        <a:bodyPr/>
        <a:lstStyle/>
        <a:p>
          <a:endParaRPr kumimoji="1" lang="ja-JP" altLang="en-US"/>
        </a:p>
      </dgm:t>
    </dgm:pt>
    <dgm:pt modelId="{4A1BF78B-8397-5247-9A48-207D3E0A5D1F}" type="pres">
      <dgm:prSet presAssocID="{B1C8AF65-E06A-8043-8CAA-ED95990287FF}" presName="hierChild1" presStyleCnt="0">
        <dgm:presLayoutVars>
          <dgm:chPref val="1"/>
          <dgm:dir/>
          <dgm:animOne val="branch"/>
          <dgm:animLvl val="lvl"/>
          <dgm:resizeHandles/>
        </dgm:presLayoutVars>
      </dgm:prSet>
      <dgm:spPr/>
      <dgm:t>
        <a:bodyPr/>
        <a:lstStyle/>
        <a:p>
          <a:endParaRPr kumimoji="1" lang="ja-JP" altLang="en-US"/>
        </a:p>
      </dgm:t>
    </dgm:pt>
    <dgm:pt modelId="{72C1CBDF-5B1F-5940-AC90-F4CB631F442B}" type="pres">
      <dgm:prSet presAssocID="{C9BEED41-111A-264A-984E-EEE6474C202A}" presName="hierRoot1" presStyleCnt="0"/>
      <dgm:spPr/>
    </dgm:pt>
    <dgm:pt modelId="{0AB7CCF8-83A8-8B4E-AE66-59EAD8556D83}" type="pres">
      <dgm:prSet presAssocID="{C9BEED41-111A-264A-984E-EEE6474C202A}" presName="composite" presStyleCnt="0"/>
      <dgm:spPr/>
    </dgm:pt>
    <dgm:pt modelId="{764E3018-6C66-6D4D-89C7-BAC274ACCD38}" type="pres">
      <dgm:prSet presAssocID="{C9BEED41-111A-264A-984E-EEE6474C202A}" presName="background" presStyleLbl="node0" presStyleIdx="0" presStyleCnt="1"/>
      <dgm:spPr/>
    </dgm:pt>
    <dgm:pt modelId="{4F04B79D-2E61-E444-A584-29E608087AEA}" type="pres">
      <dgm:prSet presAssocID="{C9BEED41-111A-264A-984E-EEE6474C202A}" presName="text" presStyleLbl="fgAcc0" presStyleIdx="0" presStyleCnt="1">
        <dgm:presLayoutVars>
          <dgm:chPref val="3"/>
        </dgm:presLayoutVars>
      </dgm:prSet>
      <dgm:spPr/>
      <dgm:t>
        <a:bodyPr/>
        <a:lstStyle/>
        <a:p>
          <a:endParaRPr kumimoji="1" lang="ja-JP" altLang="en-US"/>
        </a:p>
      </dgm:t>
    </dgm:pt>
    <dgm:pt modelId="{7099D795-C012-4A49-9F83-D01218D4A1B3}" type="pres">
      <dgm:prSet presAssocID="{C9BEED41-111A-264A-984E-EEE6474C202A}" presName="hierChild2" presStyleCnt="0"/>
      <dgm:spPr/>
    </dgm:pt>
    <dgm:pt modelId="{C0F213E5-C7C3-B048-9630-1AC63D07B51A}" type="pres">
      <dgm:prSet presAssocID="{6250D197-30C1-054D-9A6E-8C846CC83E72}" presName="Name10" presStyleLbl="parChTrans1D2" presStyleIdx="0" presStyleCnt="3"/>
      <dgm:spPr/>
      <dgm:t>
        <a:bodyPr/>
        <a:lstStyle/>
        <a:p>
          <a:endParaRPr kumimoji="1" lang="ja-JP" altLang="en-US"/>
        </a:p>
      </dgm:t>
    </dgm:pt>
    <dgm:pt modelId="{90FD5EAF-7D38-7A4D-A484-F6073503F23B}" type="pres">
      <dgm:prSet presAssocID="{884385BB-DF63-254A-BC7B-DE1D7DF3B435}" presName="hierRoot2" presStyleCnt="0"/>
      <dgm:spPr/>
    </dgm:pt>
    <dgm:pt modelId="{0948048F-E532-3A47-BF4F-BB964BBE02F2}" type="pres">
      <dgm:prSet presAssocID="{884385BB-DF63-254A-BC7B-DE1D7DF3B435}" presName="composite2" presStyleCnt="0"/>
      <dgm:spPr/>
    </dgm:pt>
    <dgm:pt modelId="{9C5EB911-C454-4C4B-BA71-AE3B2DF7FFCE}" type="pres">
      <dgm:prSet presAssocID="{884385BB-DF63-254A-BC7B-DE1D7DF3B435}" presName="background2" presStyleLbl="node2" presStyleIdx="0" presStyleCnt="3"/>
      <dgm:spPr/>
    </dgm:pt>
    <dgm:pt modelId="{1D795A4A-0259-6C4D-AEF3-8233477576CE}" type="pres">
      <dgm:prSet presAssocID="{884385BB-DF63-254A-BC7B-DE1D7DF3B435}" presName="text2" presStyleLbl="fgAcc2" presStyleIdx="0" presStyleCnt="3">
        <dgm:presLayoutVars>
          <dgm:chPref val="3"/>
        </dgm:presLayoutVars>
      </dgm:prSet>
      <dgm:spPr/>
      <dgm:t>
        <a:bodyPr/>
        <a:lstStyle/>
        <a:p>
          <a:endParaRPr kumimoji="1" lang="ja-JP" altLang="en-US"/>
        </a:p>
      </dgm:t>
    </dgm:pt>
    <dgm:pt modelId="{F9908BAC-EF82-B04B-AD93-946846B8379A}" type="pres">
      <dgm:prSet presAssocID="{884385BB-DF63-254A-BC7B-DE1D7DF3B435}" presName="hierChild3" presStyleCnt="0"/>
      <dgm:spPr/>
    </dgm:pt>
    <dgm:pt modelId="{11112087-DDE6-B040-839B-25705DF8BC6A}" type="pres">
      <dgm:prSet presAssocID="{028BECDE-CB22-0B4F-87C1-7D8BCF6669C7}" presName="Name17" presStyleLbl="parChTrans1D3" presStyleIdx="0" presStyleCnt="6"/>
      <dgm:spPr/>
      <dgm:t>
        <a:bodyPr/>
        <a:lstStyle/>
        <a:p>
          <a:endParaRPr kumimoji="1" lang="ja-JP" altLang="en-US"/>
        </a:p>
      </dgm:t>
    </dgm:pt>
    <dgm:pt modelId="{865A0519-A093-D640-BB79-12298A3D9C86}" type="pres">
      <dgm:prSet presAssocID="{652E7BF3-F793-7C4E-BA7A-F672B9D9A9F5}" presName="hierRoot3" presStyleCnt="0"/>
      <dgm:spPr/>
    </dgm:pt>
    <dgm:pt modelId="{BE4947EE-357D-0E4B-AC67-0B47F44362D6}" type="pres">
      <dgm:prSet presAssocID="{652E7BF3-F793-7C4E-BA7A-F672B9D9A9F5}" presName="composite3" presStyleCnt="0"/>
      <dgm:spPr/>
    </dgm:pt>
    <dgm:pt modelId="{B3FC2699-D08C-8140-80B3-723732DC6B73}" type="pres">
      <dgm:prSet presAssocID="{652E7BF3-F793-7C4E-BA7A-F672B9D9A9F5}" presName="background3" presStyleLbl="node3" presStyleIdx="0" presStyleCnt="6"/>
      <dgm:spPr/>
    </dgm:pt>
    <dgm:pt modelId="{C1280613-E2A2-CF47-9BE0-F74C40B0E987}" type="pres">
      <dgm:prSet presAssocID="{652E7BF3-F793-7C4E-BA7A-F672B9D9A9F5}" presName="text3" presStyleLbl="fgAcc3" presStyleIdx="0" presStyleCnt="6">
        <dgm:presLayoutVars>
          <dgm:chPref val="3"/>
        </dgm:presLayoutVars>
      </dgm:prSet>
      <dgm:spPr/>
      <dgm:t>
        <a:bodyPr/>
        <a:lstStyle/>
        <a:p>
          <a:endParaRPr kumimoji="1" lang="ja-JP" altLang="en-US"/>
        </a:p>
      </dgm:t>
    </dgm:pt>
    <dgm:pt modelId="{C463D82F-19B1-4D41-A19E-83B2A5AFAFAC}" type="pres">
      <dgm:prSet presAssocID="{652E7BF3-F793-7C4E-BA7A-F672B9D9A9F5}" presName="hierChild4" presStyleCnt="0"/>
      <dgm:spPr/>
    </dgm:pt>
    <dgm:pt modelId="{41D01198-0532-4547-BF61-28DF60A72740}" type="pres">
      <dgm:prSet presAssocID="{FDE5276D-A341-0440-AFFB-0FF31A494436}" presName="Name17" presStyleLbl="parChTrans1D3" presStyleIdx="1" presStyleCnt="6"/>
      <dgm:spPr/>
      <dgm:t>
        <a:bodyPr/>
        <a:lstStyle/>
        <a:p>
          <a:endParaRPr kumimoji="1" lang="ja-JP" altLang="en-US"/>
        </a:p>
      </dgm:t>
    </dgm:pt>
    <dgm:pt modelId="{81A2D5A3-2006-6B41-8ABE-F54338D2C6E9}" type="pres">
      <dgm:prSet presAssocID="{0EE5E5C6-98F2-FF46-B8A6-B8A2DB2FB263}" presName="hierRoot3" presStyleCnt="0"/>
      <dgm:spPr/>
    </dgm:pt>
    <dgm:pt modelId="{D7DD9F1D-1836-7147-8B09-A5347F04BCA2}" type="pres">
      <dgm:prSet presAssocID="{0EE5E5C6-98F2-FF46-B8A6-B8A2DB2FB263}" presName="composite3" presStyleCnt="0"/>
      <dgm:spPr/>
    </dgm:pt>
    <dgm:pt modelId="{A1118A2D-0DC0-D343-9107-4F332EDFA5E2}" type="pres">
      <dgm:prSet presAssocID="{0EE5E5C6-98F2-FF46-B8A6-B8A2DB2FB263}" presName="background3" presStyleLbl="node3" presStyleIdx="1" presStyleCnt="6"/>
      <dgm:spPr/>
    </dgm:pt>
    <dgm:pt modelId="{8BF64CBF-EB22-4740-AC12-49A3439464F4}" type="pres">
      <dgm:prSet presAssocID="{0EE5E5C6-98F2-FF46-B8A6-B8A2DB2FB263}" presName="text3" presStyleLbl="fgAcc3" presStyleIdx="1" presStyleCnt="6">
        <dgm:presLayoutVars>
          <dgm:chPref val="3"/>
        </dgm:presLayoutVars>
      </dgm:prSet>
      <dgm:spPr/>
      <dgm:t>
        <a:bodyPr/>
        <a:lstStyle/>
        <a:p>
          <a:endParaRPr kumimoji="1" lang="ja-JP" altLang="en-US"/>
        </a:p>
      </dgm:t>
    </dgm:pt>
    <dgm:pt modelId="{B000D16D-EDF4-B542-9E52-B812C0237EEC}" type="pres">
      <dgm:prSet presAssocID="{0EE5E5C6-98F2-FF46-B8A6-B8A2DB2FB263}" presName="hierChild4" presStyleCnt="0"/>
      <dgm:spPr/>
    </dgm:pt>
    <dgm:pt modelId="{90709758-67C6-F741-A244-E4A48F8590FD}" type="pres">
      <dgm:prSet presAssocID="{16611E94-E813-EF4B-A72E-2A713458BDD8}" presName="Name10" presStyleLbl="parChTrans1D2" presStyleIdx="1" presStyleCnt="3"/>
      <dgm:spPr/>
      <dgm:t>
        <a:bodyPr/>
        <a:lstStyle/>
        <a:p>
          <a:endParaRPr kumimoji="1" lang="ja-JP" altLang="en-US"/>
        </a:p>
      </dgm:t>
    </dgm:pt>
    <dgm:pt modelId="{207D04DB-580B-7A4D-9867-9024222360AC}" type="pres">
      <dgm:prSet presAssocID="{610D2A57-BC58-4E45-8CC9-065A178C4609}" presName="hierRoot2" presStyleCnt="0"/>
      <dgm:spPr/>
    </dgm:pt>
    <dgm:pt modelId="{24E8B711-CBBC-BF4B-85FF-DE9E92736E4F}" type="pres">
      <dgm:prSet presAssocID="{610D2A57-BC58-4E45-8CC9-065A178C4609}" presName="composite2" presStyleCnt="0"/>
      <dgm:spPr/>
    </dgm:pt>
    <dgm:pt modelId="{C61B199C-8762-0A45-85AB-CBCC41EFC600}" type="pres">
      <dgm:prSet presAssocID="{610D2A57-BC58-4E45-8CC9-065A178C4609}" presName="background2" presStyleLbl="node2" presStyleIdx="1" presStyleCnt="3"/>
      <dgm:spPr/>
    </dgm:pt>
    <dgm:pt modelId="{E1094566-3EAF-EA4C-84AA-5819C9756AC0}" type="pres">
      <dgm:prSet presAssocID="{610D2A57-BC58-4E45-8CC9-065A178C4609}" presName="text2" presStyleLbl="fgAcc2" presStyleIdx="1" presStyleCnt="3">
        <dgm:presLayoutVars>
          <dgm:chPref val="3"/>
        </dgm:presLayoutVars>
      </dgm:prSet>
      <dgm:spPr/>
      <dgm:t>
        <a:bodyPr/>
        <a:lstStyle/>
        <a:p>
          <a:endParaRPr kumimoji="1" lang="ja-JP" altLang="en-US"/>
        </a:p>
      </dgm:t>
    </dgm:pt>
    <dgm:pt modelId="{F2534345-29F2-7443-8D64-A16DEF8A6B2F}" type="pres">
      <dgm:prSet presAssocID="{610D2A57-BC58-4E45-8CC9-065A178C4609}" presName="hierChild3" presStyleCnt="0"/>
      <dgm:spPr/>
    </dgm:pt>
    <dgm:pt modelId="{5E689400-6392-C34C-9EE3-2BE7052EE8BD}" type="pres">
      <dgm:prSet presAssocID="{30AC8B80-5DA3-F341-85E9-25000439D5C8}" presName="Name17" presStyleLbl="parChTrans1D3" presStyleIdx="2" presStyleCnt="6"/>
      <dgm:spPr/>
      <dgm:t>
        <a:bodyPr/>
        <a:lstStyle/>
        <a:p>
          <a:endParaRPr kumimoji="1" lang="ja-JP" altLang="en-US"/>
        </a:p>
      </dgm:t>
    </dgm:pt>
    <dgm:pt modelId="{D078E1A1-C7E5-5F42-A7A0-E7398FDF9CDA}" type="pres">
      <dgm:prSet presAssocID="{1DE0C72F-044E-5B43-97BF-EB100DF75DDC}" presName="hierRoot3" presStyleCnt="0"/>
      <dgm:spPr/>
    </dgm:pt>
    <dgm:pt modelId="{BAB0C95B-164C-F542-B57F-49C225990987}" type="pres">
      <dgm:prSet presAssocID="{1DE0C72F-044E-5B43-97BF-EB100DF75DDC}" presName="composite3" presStyleCnt="0"/>
      <dgm:spPr/>
    </dgm:pt>
    <dgm:pt modelId="{AAF8CB1B-D133-C144-A9E9-7477B070B38B}" type="pres">
      <dgm:prSet presAssocID="{1DE0C72F-044E-5B43-97BF-EB100DF75DDC}" presName="background3" presStyleLbl="node3" presStyleIdx="2" presStyleCnt="6"/>
      <dgm:spPr/>
    </dgm:pt>
    <dgm:pt modelId="{4EBD9872-CBBB-1D4D-818A-2EBC726A5CF3}" type="pres">
      <dgm:prSet presAssocID="{1DE0C72F-044E-5B43-97BF-EB100DF75DDC}" presName="text3" presStyleLbl="fgAcc3" presStyleIdx="2" presStyleCnt="6">
        <dgm:presLayoutVars>
          <dgm:chPref val="3"/>
        </dgm:presLayoutVars>
      </dgm:prSet>
      <dgm:spPr/>
      <dgm:t>
        <a:bodyPr/>
        <a:lstStyle/>
        <a:p>
          <a:endParaRPr kumimoji="1" lang="ja-JP" altLang="en-US"/>
        </a:p>
      </dgm:t>
    </dgm:pt>
    <dgm:pt modelId="{6CEC6BB0-6984-1E43-8CF9-6EE43D073C42}" type="pres">
      <dgm:prSet presAssocID="{1DE0C72F-044E-5B43-97BF-EB100DF75DDC}" presName="hierChild4" presStyleCnt="0"/>
      <dgm:spPr/>
    </dgm:pt>
    <dgm:pt modelId="{0C786DCD-5F36-7F46-81F5-557AAE0D4D84}" type="pres">
      <dgm:prSet presAssocID="{F5804185-AEA8-0C45-8308-5BFE90C0261F}" presName="Name17" presStyleLbl="parChTrans1D3" presStyleIdx="3" presStyleCnt="6"/>
      <dgm:spPr/>
      <dgm:t>
        <a:bodyPr/>
        <a:lstStyle/>
        <a:p>
          <a:endParaRPr kumimoji="1" lang="ja-JP" altLang="en-US"/>
        </a:p>
      </dgm:t>
    </dgm:pt>
    <dgm:pt modelId="{104B83A4-55ED-F945-A2E9-382C359A909C}" type="pres">
      <dgm:prSet presAssocID="{7BABA94F-3B88-5845-BE88-1043EEE9DDE1}" presName="hierRoot3" presStyleCnt="0"/>
      <dgm:spPr/>
    </dgm:pt>
    <dgm:pt modelId="{EA4E181F-E821-3F4B-8CF0-E4490A82727B}" type="pres">
      <dgm:prSet presAssocID="{7BABA94F-3B88-5845-BE88-1043EEE9DDE1}" presName="composite3" presStyleCnt="0"/>
      <dgm:spPr/>
    </dgm:pt>
    <dgm:pt modelId="{7035B993-B549-5049-B0E8-4AF404A38FCE}" type="pres">
      <dgm:prSet presAssocID="{7BABA94F-3B88-5845-BE88-1043EEE9DDE1}" presName="background3" presStyleLbl="node3" presStyleIdx="3" presStyleCnt="6"/>
      <dgm:spPr/>
    </dgm:pt>
    <dgm:pt modelId="{86CD1AAC-1201-B945-A0F5-9B1D4E17B982}" type="pres">
      <dgm:prSet presAssocID="{7BABA94F-3B88-5845-BE88-1043EEE9DDE1}" presName="text3" presStyleLbl="fgAcc3" presStyleIdx="3" presStyleCnt="6">
        <dgm:presLayoutVars>
          <dgm:chPref val="3"/>
        </dgm:presLayoutVars>
      </dgm:prSet>
      <dgm:spPr/>
      <dgm:t>
        <a:bodyPr/>
        <a:lstStyle/>
        <a:p>
          <a:endParaRPr kumimoji="1" lang="ja-JP" altLang="en-US"/>
        </a:p>
      </dgm:t>
    </dgm:pt>
    <dgm:pt modelId="{8A0A80AF-24CC-4D44-92A5-B250AEB1B0DA}" type="pres">
      <dgm:prSet presAssocID="{7BABA94F-3B88-5845-BE88-1043EEE9DDE1}" presName="hierChild4" presStyleCnt="0"/>
      <dgm:spPr/>
    </dgm:pt>
    <dgm:pt modelId="{BEE9136D-50E8-554A-A487-CEA79A0804F8}" type="pres">
      <dgm:prSet presAssocID="{F147D81D-7D50-CD4E-8372-88F67B9C0CF6}" presName="Name17" presStyleLbl="parChTrans1D3" presStyleIdx="4" presStyleCnt="6"/>
      <dgm:spPr/>
      <dgm:t>
        <a:bodyPr/>
        <a:lstStyle/>
        <a:p>
          <a:endParaRPr kumimoji="1" lang="ja-JP" altLang="en-US"/>
        </a:p>
      </dgm:t>
    </dgm:pt>
    <dgm:pt modelId="{C245F9E9-7740-404B-BCFF-D30FD7D4D846}" type="pres">
      <dgm:prSet presAssocID="{34DCBFAB-429A-564F-ACD2-F7F3A81D4A42}" presName="hierRoot3" presStyleCnt="0"/>
      <dgm:spPr/>
    </dgm:pt>
    <dgm:pt modelId="{0EBF76E7-E61A-E341-BFED-1C760EE67AD6}" type="pres">
      <dgm:prSet presAssocID="{34DCBFAB-429A-564F-ACD2-F7F3A81D4A42}" presName="composite3" presStyleCnt="0"/>
      <dgm:spPr/>
    </dgm:pt>
    <dgm:pt modelId="{9045D350-AF3E-994E-A093-E8C4EC755E31}" type="pres">
      <dgm:prSet presAssocID="{34DCBFAB-429A-564F-ACD2-F7F3A81D4A42}" presName="background3" presStyleLbl="node3" presStyleIdx="4" presStyleCnt="6"/>
      <dgm:spPr/>
    </dgm:pt>
    <dgm:pt modelId="{BFA83758-A6E8-4340-8650-85104C27C048}" type="pres">
      <dgm:prSet presAssocID="{34DCBFAB-429A-564F-ACD2-F7F3A81D4A42}" presName="text3" presStyleLbl="fgAcc3" presStyleIdx="4" presStyleCnt="6">
        <dgm:presLayoutVars>
          <dgm:chPref val="3"/>
        </dgm:presLayoutVars>
      </dgm:prSet>
      <dgm:spPr/>
      <dgm:t>
        <a:bodyPr/>
        <a:lstStyle/>
        <a:p>
          <a:endParaRPr kumimoji="1" lang="ja-JP" altLang="en-US"/>
        </a:p>
      </dgm:t>
    </dgm:pt>
    <dgm:pt modelId="{9AB8B069-098E-0C4A-82F2-5580F226657A}" type="pres">
      <dgm:prSet presAssocID="{34DCBFAB-429A-564F-ACD2-F7F3A81D4A42}" presName="hierChild4" presStyleCnt="0"/>
      <dgm:spPr/>
    </dgm:pt>
    <dgm:pt modelId="{5E6F8342-0C42-CB49-AB86-9C2409CD562A}" type="pres">
      <dgm:prSet presAssocID="{6B2C7B10-2486-2749-824E-4ECF63F188E7}" presName="Name17" presStyleLbl="parChTrans1D3" presStyleIdx="5" presStyleCnt="6"/>
      <dgm:spPr/>
      <dgm:t>
        <a:bodyPr/>
        <a:lstStyle/>
        <a:p>
          <a:endParaRPr kumimoji="1" lang="ja-JP" altLang="en-US"/>
        </a:p>
      </dgm:t>
    </dgm:pt>
    <dgm:pt modelId="{905AFEE1-3E92-A54A-9B84-6D898062332D}" type="pres">
      <dgm:prSet presAssocID="{75291EA0-FDC9-A84C-8E81-8D8ECD2C41A6}" presName="hierRoot3" presStyleCnt="0"/>
      <dgm:spPr/>
    </dgm:pt>
    <dgm:pt modelId="{B2358CFE-9CA4-E54E-A205-97AB00DB7CFC}" type="pres">
      <dgm:prSet presAssocID="{75291EA0-FDC9-A84C-8E81-8D8ECD2C41A6}" presName="composite3" presStyleCnt="0"/>
      <dgm:spPr/>
    </dgm:pt>
    <dgm:pt modelId="{AA59C626-0958-8D4C-8CF1-716DC1CCC141}" type="pres">
      <dgm:prSet presAssocID="{75291EA0-FDC9-A84C-8E81-8D8ECD2C41A6}" presName="background3" presStyleLbl="node3" presStyleIdx="5" presStyleCnt="6"/>
      <dgm:spPr/>
    </dgm:pt>
    <dgm:pt modelId="{6EA24521-7529-2B49-8F59-324D62183B0B}" type="pres">
      <dgm:prSet presAssocID="{75291EA0-FDC9-A84C-8E81-8D8ECD2C41A6}" presName="text3" presStyleLbl="fgAcc3" presStyleIdx="5" presStyleCnt="6">
        <dgm:presLayoutVars>
          <dgm:chPref val="3"/>
        </dgm:presLayoutVars>
      </dgm:prSet>
      <dgm:spPr/>
      <dgm:t>
        <a:bodyPr/>
        <a:lstStyle/>
        <a:p>
          <a:endParaRPr kumimoji="1" lang="ja-JP" altLang="en-US"/>
        </a:p>
      </dgm:t>
    </dgm:pt>
    <dgm:pt modelId="{098E032B-E9C6-F448-805D-8C0BD9D9D7DC}" type="pres">
      <dgm:prSet presAssocID="{75291EA0-FDC9-A84C-8E81-8D8ECD2C41A6}" presName="hierChild4" presStyleCnt="0"/>
      <dgm:spPr/>
    </dgm:pt>
    <dgm:pt modelId="{E7AAC2C1-C051-8746-95D9-DD64A6ADE916}" type="pres">
      <dgm:prSet presAssocID="{5BE74CE3-AC9D-404C-AB8C-688C58CBE2B0}" presName="Name10" presStyleLbl="parChTrans1D2" presStyleIdx="2" presStyleCnt="3"/>
      <dgm:spPr/>
      <dgm:t>
        <a:bodyPr/>
        <a:lstStyle/>
        <a:p>
          <a:endParaRPr kumimoji="1" lang="ja-JP" altLang="en-US"/>
        </a:p>
      </dgm:t>
    </dgm:pt>
    <dgm:pt modelId="{94D4F9B8-891B-3B4B-8D57-45D845CE76D0}" type="pres">
      <dgm:prSet presAssocID="{739843C2-1205-8947-A10D-693A73A80382}" presName="hierRoot2" presStyleCnt="0"/>
      <dgm:spPr/>
    </dgm:pt>
    <dgm:pt modelId="{CFDB307C-AC23-D447-BF72-93C782E3389D}" type="pres">
      <dgm:prSet presAssocID="{739843C2-1205-8947-A10D-693A73A80382}" presName="composite2" presStyleCnt="0"/>
      <dgm:spPr/>
    </dgm:pt>
    <dgm:pt modelId="{1FBCC944-16AD-C941-A8DE-CDB121664CC2}" type="pres">
      <dgm:prSet presAssocID="{739843C2-1205-8947-A10D-693A73A80382}" presName="background2" presStyleLbl="node2" presStyleIdx="2" presStyleCnt="3"/>
      <dgm:spPr/>
    </dgm:pt>
    <dgm:pt modelId="{D5313FD4-D7D4-7A45-AADB-665DBE19C843}" type="pres">
      <dgm:prSet presAssocID="{739843C2-1205-8947-A10D-693A73A80382}" presName="text2" presStyleLbl="fgAcc2" presStyleIdx="2" presStyleCnt="3">
        <dgm:presLayoutVars>
          <dgm:chPref val="3"/>
        </dgm:presLayoutVars>
      </dgm:prSet>
      <dgm:spPr/>
      <dgm:t>
        <a:bodyPr/>
        <a:lstStyle/>
        <a:p>
          <a:endParaRPr kumimoji="1" lang="ja-JP" altLang="en-US"/>
        </a:p>
      </dgm:t>
    </dgm:pt>
    <dgm:pt modelId="{D7AD2919-7979-0E4E-953F-B72003FB4F43}" type="pres">
      <dgm:prSet presAssocID="{739843C2-1205-8947-A10D-693A73A80382}" presName="hierChild3" presStyleCnt="0"/>
      <dgm:spPr/>
    </dgm:pt>
  </dgm:ptLst>
  <dgm:cxnLst>
    <dgm:cxn modelId="{9062A81C-A698-6C41-BFC5-183915965C16}" type="presOf" srcId="{739843C2-1205-8947-A10D-693A73A80382}" destId="{D5313FD4-D7D4-7A45-AADB-665DBE19C843}" srcOrd="0" destOrd="0" presId="urn:microsoft.com/office/officeart/2005/8/layout/hierarchy1"/>
    <dgm:cxn modelId="{F7AAAD67-0370-7F4D-84C2-E0ED9A9DE479}" type="presOf" srcId="{16611E94-E813-EF4B-A72E-2A713458BDD8}" destId="{90709758-67C6-F741-A244-E4A48F8590FD}" srcOrd="0" destOrd="0" presId="urn:microsoft.com/office/officeart/2005/8/layout/hierarchy1"/>
    <dgm:cxn modelId="{2E200AB4-7180-CD4B-A9DC-6A62E30BFF96}" type="presOf" srcId="{6250D197-30C1-054D-9A6E-8C846CC83E72}" destId="{C0F213E5-C7C3-B048-9630-1AC63D07B51A}" srcOrd="0" destOrd="0" presId="urn:microsoft.com/office/officeart/2005/8/layout/hierarchy1"/>
    <dgm:cxn modelId="{EC9BEEFA-0656-CB4D-94A4-B3980BF36625}" type="presOf" srcId="{0EE5E5C6-98F2-FF46-B8A6-B8A2DB2FB263}" destId="{8BF64CBF-EB22-4740-AC12-49A3439464F4}" srcOrd="0" destOrd="0" presId="urn:microsoft.com/office/officeart/2005/8/layout/hierarchy1"/>
    <dgm:cxn modelId="{418052D8-FD75-A443-90A6-C70C8BE1AC92}" type="presOf" srcId="{F147D81D-7D50-CD4E-8372-88F67B9C0CF6}" destId="{BEE9136D-50E8-554A-A487-CEA79A0804F8}" srcOrd="0" destOrd="0" presId="urn:microsoft.com/office/officeart/2005/8/layout/hierarchy1"/>
    <dgm:cxn modelId="{59BFE2DA-FF82-594F-888B-26DF8E40A17C}" srcId="{C9BEED41-111A-264A-984E-EEE6474C202A}" destId="{610D2A57-BC58-4E45-8CC9-065A178C4609}" srcOrd="1" destOrd="0" parTransId="{16611E94-E813-EF4B-A72E-2A713458BDD8}" sibTransId="{61E8E7A8-0BDC-FF42-BE6E-5A8670720184}"/>
    <dgm:cxn modelId="{7AF7B6A5-AF84-9845-B7B3-30BED06B6113}" type="presOf" srcId="{FDE5276D-A341-0440-AFFB-0FF31A494436}" destId="{41D01198-0532-4547-BF61-28DF60A72740}" srcOrd="0" destOrd="0" presId="urn:microsoft.com/office/officeart/2005/8/layout/hierarchy1"/>
    <dgm:cxn modelId="{00CCF422-C0F4-EA4B-9936-A7DDB681246A}" srcId="{610D2A57-BC58-4E45-8CC9-065A178C4609}" destId="{1DE0C72F-044E-5B43-97BF-EB100DF75DDC}" srcOrd="0" destOrd="0" parTransId="{30AC8B80-5DA3-F341-85E9-25000439D5C8}" sibTransId="{51C1C693-F139-1649-A541-2F2BC8670496}"/>
    <dgm:cxn modelId="{58CE7069-0051-934D-A0FF-8E76E49F48CF}" type="presOf" srcId="{884385BB-DF63-254A-BC7B-DE1D7DF3B435}" destId="{1D795A4A-0259-6C4D-AEF3-8233477576CE}" srcOrd="0" destOrd="0" presId="urn:microsoft.com/office/officeart/2005/8/layout/hierarchy1"/>
    <dgm:cxn modelId="{5D81E09B-294D-8C41-B287-157A560C80A5}" srcId="{610D2A57-BC58-4E45-8CC9-065A178C4609}" destId="{7BABA94F-3B88-5845-BE88-1043EEE9DDE1}" srcOrd="1" destOrd="0" parTransId="{F5804185-AEA8-0C45-8308-5BFE90C0261F}" sibTransId="{1195D9FE-4E87-7E42-8822-38DCA7253819}"/>
    <dgm:cxn modelId="{8C158B6E-9B88-BE40-B6AC-29EB4E952FD1}" srcId="{884385BB-DF63-254A-BC7B-DE1D7DF3B435}" destId="{0EE5E5C6-98F2-FF46-B8A6-B8A2DB2FB263}" srcOrd="1" destOrd="0" parTransId="{FDE5276D-A341-0440-AFFB-0FF31A494436}" sibTransId="{9077B0AB-AED0-3941-A061-2DEEA00C581A}"/>
    <dgm:cxn modelId="{4EC21200-9002-7843-B1CD-364BAD033978}" type="presOf" srcId="{6B2C7B10-2486-2749-824E-4ECF63F188E7}" destId="{5E6F8342-0C42-CB49-AB86-9C2409CD562A}" srcOrd="0" destOrd="0" presId="urn:microsoft.com/office/officeart/2005/8/layout/hierarchy1"/>
    <dgm:cxn modelId="{C8607906-3947-F446-9729-E497183FBC88}" type="presOf" srcId="{B1C8AF65-E06A-8043-8CAA-ED95990287FF}" destId="{4A1BF78B-8397-5247-9A48-207D3E0A5D1F}" srcOrd="0" destOrd="0" presId="urn:microsoft.com/office/officeart/2005/8/layout/hierarchy1"/>
    <dgm:cxn modelId="{9EF0EFDC-D782-524E-A2A1-964988D4ACA6}" type="presOf" srcId="{75291EA0-FDC9-A84C-8E81-8D8ECD2C41A6}" destId="{6EA24521-7529-2B49-8F59-324D62183B0B}" srcOrd="0" destOrd="0" presId="urn:microsoft.com/office/officeart/2005/8/layout/hierarchy1"/>
    <dgm:cxn modelId="{2B100A80-9DB4-8B4F-B5A7-A15A42981DB4}" srcId="{610D2A57-BC58-4E45-8CC9-065A178C4609}" destId="{75291EA0-FDC9-A84C-8E81-8D8ECD2C41A6}" srcOrd="3" destOrd="0" parTransId="{6B2C7B10-2486-2749-824E-4ECF63F188E7}" sibTransId="{8D19BF9F-B33A-0D46-88E4-B9ADD06D093C}"/>
    <dgm:cxn modelId="{B4E2A3BB-4788-6544-A7C3-63D3E7A1E6A6}" type="presOf" srcId="{610D2A57-BC58-4E45-8CC9-065A178C4609}" destId="{E1094566-3EAF-EA4C-84AA-5819C9756AC0}" srcOrd="0" destOrd="0" presId="urn:microsoft.com/office/officeart/2005/8/layout/hierarchy1"/>
    <dgm:cxn modelId="{16BE8002-9F13-9141-ABA2-82C892B0A342}" srcId="{884385BB-DF63-254A-BC7B-DE1D7DF3B435}" destId="{652E7BF3-F793-7C4E-BA7A-F672B9D9A9F5}" srcOrd="0" destOrd="0" parTransId="{028BECDE-CB22-0B4F-87C1-7D8BCF6669C7}" sibTransId="{EA14E985-0EA1-5D4E-B493-143CBBD91C09}"/>
    <dgm:cxn modelId="{D27C5761-B0BA-3D45-B831-177BA298801A}" type="presOf" srcId="{652E7BF3-F793-7C4E-BA7A-F672B9D9A9F5}" destId="{C1280613-E2A2-CF47-9BE0-F74C40B0E987}" srcOrd="0" destOrd="0" presId="urn:microsoft.com/office/officeart/2005/8/layout/hierarchy1"/>
    <dgm:cxn modelId="{EE0B06E4-A666-8E4C-9E93-61F3AFA9790E}" srcId="{C9BEED41-111A-264A-984E-EEE6474C202A}" destId="{739843C2-1205-8947-A10D-693A73A80382}" srcOrd="2" destOrd="0" parTransId="{5BE74CE3-AC9D-404C-AB8C-688C58CBE2B0}" sibTransId="{EDC02564-4150-DD4F-8985-8A99F00F6DE4}"/>
    <dgm:cxn modelId="{FE6E5D1F-8E6C-FD4F-9A74-65EA60FF8AAA}" srcId="{610D2A57-BC58-4E45-8CC9-065A178C4609}" destId="{34DCBFAB-429A-564F-ACD2-F7F3A81D4A42}" srcOrd="2" destOrd="0" parTransId="{F147D81D-7D50-CD4E-8372-88F67B9C0CF6}" sibTransId="{EFFF68FB-07EE-D341-B3C6-B21F193B2564}"/>
    <dgm:cxn modelId="{9726A0FC-3897-3F4A-8DB4-CF08560D767F}" type="presOf" srcId="{7BABA94F-3B88-5845-BE88-1043EEE9DDE1}" destId="{86CD1AAC-1201-B945-A0F5-9B1D4E17B982}" srcOrd="0" destOrd="0" presId="urn:microsoft.com/office/officeart/2005/8/layout/hierarchy1"/>
    <dgm:cxn modelId="{D869D51D-AB63-F046-9E78-C756CE127924}" type="presOf" srcId="{F5804185-AEA8-0C45-8308-5BFE90C0261F}" destId="{0C786DCD-5F36-7F46-81F5-557AAE0D4D84}" srcOrd="0" destOrd="0" presId="urn:microsoft.com/office/officeart/2005/8/layout/hierarchy1"/>
    <dgm:cxn modelId="{9DAD583C-A4EE-6345-80BA-B8E390866C19}" type="presOf" srcId="{34DCBFAB-429A-564F-ACD2-F7F3A81D4A42}" destId="{BFA83758-A6E8-4340-8650-85104C27C048}" srcOrd="0" destOrd="0" presId="urn:microsoft.com/office/officeart/2005/8/layout/hierarchy1"/>
    <dgm:cxn modelId="{D129FF5B-97E6-C242-9834-E1F06A9436EC}" srcId="{B1C8AF65-E06A-8043-8CAA-ED95990287FF}" destId="{C9BEED41-111A-264A-984E-EEE6474C202A}" srcOrd="0" destOrd="0" parTransId="{9BF875D1-30FF-C149-B065-54EBC5957506}" sibTransId="{48FE1F98-A926-4642-AF85-3094EA25CF79}"/>
    <dgm:cxn modelId="{35DE2044-5F83-8E4C-B362-05282ED91EF9}" type="presOf" srcId="{1DE0C72F-044E-5B43-97BF-EB100DF75DDC}" destId="{4EBD9872-CBBB-1D4D-818A-2EBC726A5CF3}" srcOrd="0" destOrd="0" presId="urn:microsoft.com/office/officeart/2005/8/layout/hierarchy1"/>
    <dgm:cxn modelId="{40DC102A-85BC-AA4E-8F94-028DF8D3A766}" type="presOf" srcId="{C9BEED41-111A-264A-984E-EEE6474C202A}" destId="{4F04B79D-2E61-E444-A584-29E608087AEA}" srcOrd="0" destOrd="0" presId="urn:microsoft.com/office/officeart/2005/8/layout/hierarchy1"/>
    <dgm:cxn modelId="{346BBDFB-B2F9-0149-A0A9-DDFD262578A6}" type="presOf" srcId="{5BE74CE3-AC9D-404C-AB8C-688C58CBE2B0}" destId="{E7AAC2C1-C051-8746-95D9-DD64A6ADE916}" srcOrd="0" destOrd="0" presId="urn:microsoft.com/office/officeart/2005/8/layout/hierarchy1"/>
    <dgm:cxn modelId="{E9D73343-0C9A-3B45-B620-F9B25215B238}" srcId="{C9BEED41-111A-264A-984E-EEE6474C202A}" destId="{884385BB-DF63-254A-BC7B-DE1D7DF3B435}" srcOrd="0" destOrd="0" parTransId="{6250D197-30C1-054D-9A6E-8C846CC83E72}" sibTransId="{68A758D0-7F5E-F14C-B9B6-5AFAED0F3382}"/>
    <dgm:cxn modelId="{E326ADEF-03E1-354C-A978-5A2D1AE8BC85}" type="presOf" srcId="{30AC8B80-5DA3-F341-85E9-25000439D5C8}" destId="{5E689400-6392-C34C-9EE3-2BE7052EE8BD}" srcOrd="0" destOrd="0" presId="urn:microsoft.com/office/officeart/2005/8/layout/hierarchy1"/>
    <dgm:cxn modelId="{B2D45529-D1AD-0148-8658-84887483447C}" type="presOf" srcId="{028BECDE-CB22-0B4F-87C1-7D8BCF6669C7}" destId="{11112087-DDE6-B040-839B-25705DF8BC6A}" srcOrd="0" destOrd="0" presId="urn:microsoft.com/office/officeart/2005/8/layout/hierarchy1"/>
    <dgm:cxn modelId="{0FD9CCCE-D9D3-684A-94F8-411C430F6989}" type="presParOf" srcId="{4A1BF78B-8397-5247-9A48-207D3E0A5D1F}" destId="{72C1CBDF-5B1F-5940-AC90-F4CB631F442B}" srcOrd="0" destOrd="0" presId="urn:microsoft.com/office/officeart/2005/8/layout/hierarchy1"/>
    <dgm:cxn modelId="{4F464426-532E-D04E-BC86-37524119BDAD}" type="presParOf" srcId="{72C1CBDF-5B1F-5940-AC90-F4CB631F442B}" destId="{0AB7CCF8-83A8-8B4E-AE66-59EAD8556D83}" srcOrd="0" destOrd="0" presId="urn:microsoft.com/office/officeart/2005/8/layout/hierarchy1"/>
    <dgm:cxn modelId="{65D1CB5E-807F-AE4B-92AA-EB913B8C86C8}" type="presParOf" srcId="{0AB7CCF8-83A8-8B4E-AE66-59EAD8556D83}" destId="{764E3018-6C66-6D4D-89C7-BAC274ACCD38}" srcOrd="0" destOrd="0" presId="urn:microsoft.com/office/officeart/2005/8/layout/hierarchy1"/>
    <dgm:cxn modelId="{8624DB4E-8579-7D43-9A92-20D2F67A4681}" type="presParOf" srcId="{0AB7CCF8-83A8-8B4E-AE66-59EAD8556D83}" destId="{4F04B79D-2E61-E444-A584-29E608087AEA}" srcOrd="1" destOrd="0" presId="urn:microsoft.com/office/officeart/2005/8/layout/hierarchy1"/>
    <dgm:cxn modelId="{7999528A-6138-0D4E-988C-9EC76ABDDC67}" type="presParOf" srcId="{72C1CBDF-5B1F-5940-AC90-F4CB631F442B}" destId="{7099D795-C012-4A49-9F83-D01218D4A1B3}" srcOrd="1" destOrd="0" presId="urn:microsoft.com/office/officeart/2005/8/layout/hierarchy1"/>
    <dgm:cxn modelId="{70D84E33-A62E-634D-93AD-141915D986C3}" type="presParOf" srcId="{7099D795-C012-4A49-9F83-D01218D4A1B3}" destId="{C0F213E5-C7C3-B048-9630-1AC63D07B51A}" srcOrd="0" destOrd="0" presId="urn:microsoft.com/office/officeart/2005/8/layout/hierarchy1"/>
    <dgm:cxn modelId="{298CF271-DB9B-384E-A4E7-610AF18D3BB6}" type="presParOf" srcId="{7099D795-C012-4A49-9F83-D01218D4A1B3}" destId="{90FD5EAF-7D38-7A4D-A484-F6073503F23B}" srcOrd="1" destOrd="0" presId="urn:microsoft.com/office/officeart/2005/8/layout/hierarchy1"/>
    <dgm:cxn modelId="{962AC4C4-57E3-F04A-A9E6-0FB441B5E4F9}" type="presParOf" srcId="{90FD5EAF-7D38-7A4D-A484-F6073503F23B}" destId="{0948048F-E532-3A47-BF4F-BB964BBE02F2}" srcOrd="0" destOrd="0" presId="urn:microsoft.com/office/officeart/2005/8/layout/hierarchy1"/>
    <dgm:cxn modelId="{1AAF40E9-C48C-7840-BA9F-ABCEC5131326}" type="presParOf" srcId="{0948048F-E532-3A47-BF4F-BB964BBE02F2}" destId="{9C5EB911-C454-4C4B-BA71-AE3B2DF7FFCE}" srcOrd="0" destOrd="0" presId="urn:microsoft.com/office/officeart/2005/8/layout/hierarchy1"/>
    <dgm:cxn modelId="{74951AEE-D851-444F-8FFC-AB6EDC2A7D61}" type="presParOf" srcId="{0948048F-E532-3A47-BF4F-BB964BBE02F2}" destId="{1D795A4A-0259-6C4D-AEF3-8233477576CE}" srcOrd="1" destOrd="0" presId="urn:microsoft.com/office/officeart/2005/8/layout/hierarchy1"/>
    <dgm:cxn modelId="{C5A962C4-5EF5-D040-82D3-E57F85792CCB}" type="presParOf" srcId="{90FD5EAF-7D38-7A4D-A484-F6073503F23B}" destId="{F9908BAC-EF82-B04B-AD93-946846B8379A}" srcOrd="1" destOrd="0" presId="urn:microsoft.com/office/officeart/2005/8/layout/hierarchy1"/>
    <dgm:cxn modelId="{F9C9D87A-FB8A-F046-AFDC-66397FF733EB}" type="presParOf" srcId="{F9908BAC-EF82-B04B-AD93-946846B8379A}" destId="{11112087-DDE6-B040-839B-25705DF8BC6A}" srcOrd="0" destOrd="0" presId="urn:microsoft.com/office/officeart/2005/8/layout/hierarchy1"/>
    <dgm:cxn modelId="{DF57E999-F127-2E49-8803-09BBA0D806DE}" type="presParOf" srcId="{F9908BAC-EF82-B04B-AD93-946846B8379A}" destId="{865A0519-A093-D640-BB79-12298A3D9C86}" srcOrd="1" destOrd="0" presId="urn:microsoft.com/office/officeart/2005/8/layout/hierarchy1"/>
    <dgm:cxn modelId="{60C6ACE9-A65B-9349-B994-985B46F80715}" type="presParOf" srcId="{865A0519-A093-D640-BB79-12298A3D9C86}" destId="{BE4947EE-357D-0E4B-AC67-0B47F44362D6}" srcOrd="0" destOrd="0" presId="urn:microsoft.com/office/officeart/2005/8/layout/hierarchy1"/>
    <dgm:cxn modelId="{5379B586-8CC6-B242-A33D-FB9108A882A8}" type="presParOf" srcId="{BE4947EE-357D-0E4B-AC67-0B47F44362D6}" destId="{B3FC2699-D08C-8140-80B3-723732DC6B73}" srcOrd="0" destOrd="0" presId="urn:microsoft.com/office/officeart/2005/8/layout/hierarchy1"/>
    <dgm:cxn modelId="{A97278AC-A5A4-0C47-BC89-2C0755D4237A}" type="presParOf" srcId="{BE4947EE-357D-0E4B-AC67-0B47F44362D6}" destId="{C1280613-E2A2-CF47-9BE0-F74C40B0E987}" srcOrd="1" destOrd="0" presId="urn:microsoft.com/office/officeart/2005/8/layout/hierarchy1"/>
    <dgm:cxn modelId="{3F24EFB9-33A8-DE4A-B60A-49A30BE26EE1}" type="presParOf" srcId="{865A0519-A093-D640-BB79-12298A3D9C86}" destId="{C463D82F-19B1-4D41-A19E-83B2A5AFAFAC}" srcOrd="1" destOrd="0" presId="urn:microsoft.com/office/officeart/2005/8/layout/hierarchy1"/>
    <dgm:cxn modelId="{BB3E984E-23B7-6F42-855E-B25A62F2BD79}" type="presParOf" srcId="{F9908BAC-EF82-B04B-AD93-946846B8379A}" destId="{41D01198-0532-4547-BF61-28DF60A72740}" srcOrd="2" destOrd="0" presId="urn:microsoft.com/office/officeart/2005/8/layout/hierarchy1"/>
    <dgm:cxn modelId="{20B9845C-A38F-1942-AC65-9CBD00B45397}" type="presParOf" srcId="{F9908BAC-EF82-B04B-AD93-946846B8379A}" destId="{81A2D5A3-2006-6B41-8ABE-F54338D2C6E9}" srcOrd="3" destOrd="0" presId="urn:microsoft.com/office/officeart/2005/8/layout/hierarchy1"/>
    <dgm:cxn modelId="{3087FA93-3F64-A74A-AF85-2B113E24CC32}" type="presParOf" srcId="{81A2D5A3-2006-6B41-8ABE-F54338D2C6E9}" destId="{D7DD9F1D-1836-7147-8B09-A5347F04BCA2}" srcOrd="0" destOrd="0" presId="urn:microsoft.com/office/officeart/2005/8/layout/hierarchy1"/>
    <dgm:cxn modelId="{20BA6538-084C-984F-8B68-63D64E1574AB}" type="presParOf" srcId="{D7DD9F1D-1836-7147-8B09-A5347F04BCA2}" destId="{A1118A2D-0DC0-D343-9107-4F332EDFA5E2}" srcOrd="0" destOrd="0" presId="urn:microsoft.com/office/officeart/2005/8/layout/hierarchy1"/>
    <dgm:cxn modelId="{A3927E1E-D3C4-0C46-950F-A19C0F033A4D}" type="presParOf" srcId="{D7DD9F1D-1836-7147-8B09-A5347F04BCA2}" destId="{8BF64CBF-EB22-4740-AC12-49A3439464F4}" srcOrd="1" destOrd="0" presId="urn:microsoft.com/office/officeart/2005/8/layout/hierarchy1"/>
    <dgm:cxn modelId="{BBC92B37-138D-604B-A2EB-E7EBC3C2FE42}" type="presParOf" srcId="{81A2D5A3-2006-6B41-8ABE-F54338D2C6E9}" destId="{B000D16D-EDF4-B542-9E52-B812C0237EEC}" srcOrd="1" destOrd="0" presId="urn:microsoft.com/office/officeart/2005/8/layout/hierarchy1"/>
    <dgm:cxn modelId="{A8944AE7-C14A-6343-85CA-86D011E97A14}" type="presParOf" srcId="{7099D795-C012-4A49-9F83-D01218D4A1B3}" destId="{90709758-67C6-F741-A244-E4A48F8590FD}" srcOrd="2" destOrd="0" presId="urn:microsoft.com/office/officeart/2005/8/layout/hierarchy1"/>
    <dgm:cxn modelId="{D8E05D02-8651-684D-B523-BB91BBF8E57A}" type="presParOf" srcId="{7099D795-C012-4A49-9F83-D01218D4A1B3}" destId="{207D04DB-580B-7A4D-9867-9024222360AC}" srcOrd="3" destOrd="0" presId="urn:microsoft.com/office/officeart/2005/8/layout/hierarchy1"/>
    <dgm:cxn modelId="{717BDC1E-04FC-6A49-9941-B117ABD95411}" type="presParOf" srcId="{207D04DB-580B-7A4D-9867-9024222360AC}" destId="{24E8B711-CBBC-BF4B-85FF-DE9E92736E4F}" srcOrd="0" destOrd="0" presId="urn:microsoft.com/office/officeart/2005/8/layout/hierarchy1"/>
    <dgm:cxn modelId="{BC4BF6AF-1300-EA46-BD57-721C35F0864B}" type="presParOf" srcId="{24E8B711-CBBC-BF4B-85FF-DE9E92736E4F}" destId="{C61B199C-8762-0A45-85AB-CBCC41EFC600}" srcOrd="0" destOrd="0" presId="urn:microsoft.com/office/officeart/2005/8/layout/hierarchy1"/>
    <dgm:cxn modelId="{2220829A-60C3-EA4E-A551-488BE1386406}" type="presParOf" srcId="{24E8B711-CBBC-BF4B-85FF-DE9E92736E4F}" destId="{E1094566-3EAF-EA4C-84AA-5819C9756AC0}" srcOrd="1" destOrd="0" presId="urn:microsoft.com/office/officeart/2005/8/layout/hierarchy1"/>
    <dgm:cxn modelId="{96EEF8A4-7A08-A041-8802-A8369C850B9F}" type="presParOf" srcId="{207D04DB-580B-7A4D-9867-9024222360AC}" destId="{F2534345-29F2-7443-8D64-A16DEF8A6B2F}" srcOrd="1" destOrd="0" presId="urn:microsoft.com/office/officeart/2005/8/layout/hierarchy1"/>
    <dgm:cxn modelId="{2EE67970-3FBF-CA42-893C-8BF6114B980A}" type="presParOf" srcId="{F2534345-29F2-7443-8D64-A16DEF8A6B2F}" destId="{5E689400-6392-C34C-9EE3-2BE7052EE8BD}" srcOrd="0" destOrd="0" presId="urn:microsoft.com/office/officeart/2005/8/layout/hierarchy1"/>
    <dgm:cxn modelId="{2166F8A7-977A-D34A-940C-DB5E88AA6674}" type="presParOf" srcId="{F2534345-29F2-7443-8D64-A16DEF8A6B2F}" destId="{D078E1A1-C7E5-5F42-A7A0-E7398FDF9CDA}" srcOrd="1" destOrd="0" presId="urn:microsoft.com/office/officeart/2005/8/layout/hierarchy1"/>
    <dgm:cxn modelId="{14C8C370-6A18-7244-968B-8C082268805F}" type="presParOf" srcId="{D078E1A1-C7E5-5F42-A7A0-E7398FDF9CDA}" destId="{BAB0C95B-164C-F542-B57F-49C225990987}" srcOrd="0" destOrd="0" presId="urn:microsoft.com/office/officeart/2005/8/layout/hierarchy1"/>
    <dgm:cxn modelId="{24F07D21-3ED3-FA4A-8E26-D4FAA927620F}" type="presParOf" srcId="{BAB0C95B-164C-F542-B57F-49C225990987}" destId="{AAF8CB1B-D133-C144-A9E9-7477B070B38B}" srcOrd="0" destOrd="0" presId="urn:microsoft.com/office/officeart/2005/8/layout/hierarchy1"/>
    <dgm:cxn modelId="{E415E334-5692-C14D-B617-F1AEC09817D3}" type="presParOf" srcId="{BAB0C95B-164C-F542-B57F-49C225990987}" destId="{4EBD9872-CBBB-1D4D-818A-2EBC726A5CF3}" srcOrd="1" destOrd="0" presId="urn:microsoft.com/office/officeart/2005/8/layout/hierarchy1"/>
    <dgm:cxn modelId="{9656D420-2F63-2342-9391-EBA408F77FCA}" type="presParOf" srcId="{D078E1A1-C7E5-5F42-A7A0-E7398FDF9CDA}" destId="{6CEC6BB0-6984-1E43-8CF9-6EE43D073C42}" srcOrd="1" destOrd="0" presId="urn:microsoft.com/office/officeart/2005/8/layout/hierarchy1"/>
    <dgm:cxn modelId="{2E165C06-EB4D-9748-8821-D00474DD1F1E}" type="presParOf" srcId="{F2534345-29F2-7443-8D64-A16DEF8A6B2F}" destId="{0C786DCD-5F36-7F46-81F5-557AAE0D4D84}" srcOrd="2" destOrd="0" presId="urn:microsoft.com/office/officeart/2005/8/layout/hierarchy1"/>
    <dgm:cxn modelId="{F6E8E462-5A65-CE45-B1C9-3AF02F15EB1D}" type="presParOf" srcId="{F2534345-29F2-7443-8D64-A16DEF8A6B2F}" destId="{104B83A4-55ED-F945-A2E9-382C359A909C}" srcOrd="3" destOrd="0" presId="urn:microsoft.com/office/officeart/2005/8/layout/hierarchy1"/>
    <dgm:cxn modelId="{D52ABED4-5428-C14C-A03D-AA09E12B99A7}" type="presParOf" srcId="{104B83A4-55ED-F945-A2E9-382C359A909C}" destId="{EA4E181F-E821-3F4B-8CF0-E4490A82727B}" srcOrd="0" destOrd="0" presId="urn:microsoft.com/office/officeart/2005/8/layout/hierarchy1"/>
    <dgm:cxn modelId="{49086965-EC53-5D47-881E-D3A97BD23864}" type="presParOf" srcId="{EA4E181F-E821-3F4B-8CF0-E4490A82727B}" destId="{7035B993-B549-5049-B0E8-4AF404A38FCE}" srcOrd="0" destOrd="0" presId="urn:microsoft.com/office/officeart/2005/8/layout/hierarchy1"/>
    <dgm:cxn modelId="{FB7EFF4C-994E-FA46-937C-0A33AB5DFDFC}" type="presParOf" srcId="{EA4E181F-E821-3F4B-8CF0-E4490A82727B}" destId="{86CD1AAC-1201-B945-A0F5-9B1D4E17B982}" srcOrd="1" destOrd="0" presId="urn:microsoft.com/office/officeart/2005/8/layout/hierarchy1"/>
    <dgm:cxn modelId="{8AE5AF3F-9480-9340-B59B-13FE0DAE767A}" type="presParOf" srcId="{104B83A4-55ED-F945-A2E9-382C359A909C}" destId="{8A0A80AF-24CC-4D44-92A5-B250AEB1B0DA}" srcOrd="1" destOrd="0" presId="urn:microsoft.com/office/officeart/2005/8/layout/hierarchy1"/>
    <dgm:cxn modelId="{8ECADB53-1226-3D42-AD1C-4059A97B6759}" type="presParOf" srcId="{F2534345-29F2-7443-8D64-A16DEF8A6B2F}" destId="{BEE9136D-50E8-554A-A487-CEA79A0804F8}" srcOrd="4" destOrd="0" presId="urn:microsoft.com/office/officeart/2005/8/layout/hierarchy1"/>
    <dgm:cxn modelId="{7E6CDA32-27B8-184D-B43C-6230D9EB609D}" type="presParOf" srcId="{F2534345-29F2-7443-8D64-A16DEF8A6B2F}" destId="{C245F9E9-7740-404B-BCFF-D30FD7D4D846}" srcOrd="5" destOrd="0" presId="urn:microsoft.com/office/officeart/2005/8/layout/hierarchy1"/>
    <dgm:cxn modelId="{8643F8BB-E0FD-0D4B-8466-E03038A75FB8}" type="presParOf" srcId="{C245F9E9-7740-404B-BCFF-D30FD7D4D846}" destId="{0EBF76E7-E61A-E341-BFED-1C760EE67AD6}" srcOrd="0" destOrd="0" presId="urn:microsoft.com/office/officeart/2005/8/layout/hierarchy1"/>
    <dgm:cxn modelId="{6A941610-BEB6-0246-9134-047C8BEB12D7}" type="presParOf" srcId="{0EBF76E7-E61A-E341-BFED-1C760EE67AD6}" destId="{9045D350-AF3E-994E-A093-E8C4EC755E31}" srcOrd="0" destOrd="0" presId="urn:microsoft.com/office/officeart/2005/8/layout/hierarchy1"/>
    <dgm:cxn modelId="{71062A5F-41EE-3E49-B534-2EFF865D7AE5}" type="presParOf" srcId="{0EBF76E7-E61A-E341-BFED-1C760EE67AD6}" destId="{BFA83758-A6E8-4340-8650-85104C27C048}" srcOrd="1" destOrd="0" presId="urn:microsoft.com/office/officeart/2005/8/layout/hierarchy1"/>
    <dgm:cxn modelId="{4843D869-2B4C-1F4D-BB76-44206106914B}" type="presParOf" srcId="{C245F9E9-7740-404B-BCFF-D30FD7D4D846}" destId="{9AB8B069-098E-0C4A-82F2-5580F226657A}" srcOrd="1" destOrd="0" presId="urn:microsoft.com/office/officeart/2005/8/layout/hierarchy1"/>
    <dgm:cxn modelId="{B3D827F5-1B18-6F40-BE7A-494C1926BC2D}" type="presParOf" srcId="{F2534345-29F2-7443-8D64-A16DEF8A6B2F}" destId="{5E6F8342-0C42-CB49-AB86-9C2409CD562A}" srcOrd="6" destOrd="0" presId="urn:microsoft.com/office/officeart/2005/8/layout/hierarchy1"/>
    <dgm:cxn modelId="{367B63D8-1765-B645-AB2C-7D66F56A15EE}" type="presParOf" srcId="{F2534345-29F2-7443-8D64-A16DEF8A6B2F}" destId="{905AFEE1-3E92-A54A-9B84-6D898062332D}" srcOrd="7" destOrd="0" presId="urn:microsoft.com/office/officeart/2005/8/layout/hierarchy1"/>
    <dgm:cxn modelId="{CB70E861-9418-1C46-9C39-F0A533008A4C}" type="presParOf" srcId="{905AFEE1-3E92-A54A-9B84-6D898062332D}" destId="{B2358CFE-9CA4-E54E-A205-97AB00DB7CFC}" srcOrd="0" destOrd="0" presId="urn:microsoft.com/office/officeart/2005/8/layout/hierarchy1"/>
    <dgm:cxn modelId="{E4CF2BA4-08C1-7E4E-9784-EA2F6F548A1E}" type="presParOf" srcId="{B2358CFE-9CA4-E54E-A205-97AB00DB7CFC}" destId="{AA59C626-0958-8D4C-8CF1-716DC1CCC141}" srcOrd="0" destOrd="0" presId="urn:microsoft.com/office/officeart/2005/8/layout/hierarchy1"/>
    <dgm:cxn modelId="{BAEBAE01-E41E-B749-9D20-B358AA9534BF}" type="presParOf" srcId="{B2358CFE-9CA4-E54E-A205-97AB00DB7CFC}" destId="{6EA24521-7529-2B49-8F59-324D62183B0B}" srcOrd="1" destOrd="0" presId="urn:microsoft.com/office/officeart/2005/8/layout/hierarchy1"/>
    <dgm:cxn modelId="{0260EF7C-9CC4-4C48-802B-590618FFB950}" type="presParOf" srcId="{905AFEE1-3E92-A54A-9B84-6D898062332D}" destId="{098E032B-E9C6-F448-805D-8C0BD9D9D7DC}" srcOrd="1" destOrd="0" presId="urn:microsoft.com/office/officeart/2005/8/layout/hierarchy1"/>
    <dgm:cxn modelId="{77F5724C-94F8-9C4B-9C4F-55419361F0D8}" type="presParOf" srcId="{7099D795-C012-4A49-9F83-D01218D4A1B3}" destId="{E7AAC2C1-C051-8746-95D9-DD64A6ADE916}" srcOrd="4" destOrd="0" presId="urn:microsoft.com/office/officeart/2005/8/layout/hierarchy1"/>
    <dgm:cxn modelId="{EC3D9B72-619B-C746-B397-CE7F2CB3DBAB}" type="presParOf" srcId="{7099D795-C012-4A49-9F83-D01218D4A1B3}" destId="{94D4F9B8-891B-3B4B-8D57-45D845CE76D0}" srcOrd="5" destOrd="0" presId="urn:microsoft.com/office/officeart/2005/8/layout/hierarchy1"/>
    <dgm:cxn modelId="{3AA4EE43-C7BB-D340-82CF-AB489329F2F6}" type="presParOf" srcId="{94D4F9B8-891B-3B4B-8D57-45D845CE76D0}" destId="{CFDB307C-AC23-D447-BF72-93C782E3389D}" srcOrd="0" destOrd="0" presId="urn:microsoft.com/office/officeart/2005/8/layout/hierarchy1"/>
    <dgm:cxn modelId="{DE6B31C3-755B-1C4F-9AA9-F2C89FBA022A}" type="presParOf" srcId="{CFDB307C-AC23-D447-BF72-93C782E3389D}" destId="{1FBCC944-16AD-C941-A8DE-CDB121664CC2}" srcOrd="0" destOrd="0" presId="urn:microsoft.com/office/officeart/2005/8/layout/hierarchy1"/>
    <dgm:cxn modelId="{73CCD957-7D98-0D41-9A65-914429865BA0}" type="presParOf" srcId="{CFDB307C-AC23-D447-BF72-93C782E3389D}" destId="{D5313FD4-D7D4-7A45-AADB-665DBE19C843}" srcOrd="1" destOrd="0" presId="urn:microsoft.com/office/officeart/2005/8/layout/hierarchy1"/>
    <dgm:cxn modelId="{E20F03F5-CD08-F34F-9E80-C2C6E68965B4}" type="presParOf" srcId="{94D4F9B8-891B-3B4B-8D57-45D845CE76D0}" destId="{D7AD2919-7979-0E4E-953F-B72003FB4F43}" srcOrd="1" destOrd="0" presId="urn:microsoft.com/office/officeart/2005/8/layout/hierarchy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DDC07A-8850-F846-9858-08CC62A9E024}">
      <dsp:nvSpPr>
        <dsp:cNvPr id="0" name=""/>
        <dsp:cNvSpPr/>
      </dsp:nvSpPr>
      <dsp:spPr>
        <a:xfrm>
          <a:off x="1545623" y="499439"/>
          <a:ext cx="961193" cy="228720"/>
        </a:xfrm>
        <a:custGeom>
          <a:avLst/>
          <a:gdLst/>
          <a:ahLst/>
          <a:cxnLst/>
          <a:rect l="0" t="0" r="0" b="0"/>
          <a:pathLst>
            <a:path>
              <a:moveTo>
                <a:pt x="0" y="0"/>
              </a:moveTo>
              <a:lnTo>
                <a:pt x="0" y="155866"/>
              </a:lnTo>
              <a:lnTo>
                <a:pt x="961193" y="155866"/>
              </a:lnTo>
              <a:lnTo>
                <a:pt x="961193" y="228720"/>
              </a:lnTo>
            </a:path>
          </a:pathLst>
        </a:custGeom>
        <a:noFill/>
        <a:ln w="25400" cap="flat" cmpd="sng" algn="ctr">
          <a:solidFill>
            <a:schemeClr val="accent4">
              <a:hueOff val="0"/>
              <a:satOff val="0"/>
              <a:lumOff val="0"/>
              <a:alphaOff val="0"/>
            </a:schemeClr>
          </a:solidFill>
          <a:prstDash val="solid"/>
        </a:ln>
        <a:effectLst/>
        <a:sp3d z="-25400" prstMaterial="plastic"/>
      </dsp:spPr>
      <dsp:style>
        <a:lnRef idx="2">
          <a:scrgbClr r="0" g="0" b="0"/>
        </a:lnRef>
        <a:fillRef idx="0">
          <a:scrgbClr r="0" g="0" b="0"/>
        </a:fillRef>
        <a:effectRef idx="0">
          <a:scrgbClr r="0" g="0" b="0"/>
        </a:effectRef>
        <a:fontRef idx="minor">
          <a:schemeClr val="tx1"/>
        </a:fontRef>
      </dsp:style>
    </dsp:sp>
    <dsp:sp modelId="{D727CDD3-6DF2-6544-8C9E-9321E17C8D47}">
      <dsp:nvSpPr>
        <dsp:cNvPr id="0" name=""/>
        <dsp:cNvSpPr/>
      </dsp:nvSpPr>
      <dsp:spPr>
        <a:xfrm>
          <a:off x="1499903" y="499439"/>
          <a:ext cx="91440" cy="228720"/>
        </a:xfrm>
        <a:custGeom>
          <a:avLst/>
          <a:gdLst/>
          <a:ahLst/>
          <a:cxnLst/>
          <a:rect l="0" t="0" r="0" b="0"/>
          <a:pathLst>
            <a:path>
              <a:moveTo>
                <a:pt x="45720" y="0"/>
              </a:moveTo>
              <a:lnTo>
                <a:pt x="45720" y="228720"/>
              </a:lnTo>
            </a:path>
          </a:pathLst>
        </a:custGeom>
        <a:noFill/>
        <a:ln w="25400" cap="flat" cmpd="sng" algn="ctr">
          <a:solidFill>
            <a:schemeClr val="accent4">
              <a:hueOff val="0"/>
              <a:satOff val="0"/>
              <a:lumOff val="0"/>
              <a:alphaOff val="0"/>
            </a:schemeClr>
          </a:solidFill>
          <a:prstDash val="solid"/>
        </a:ln>
        <a:effectLst/>
        <a:sp3d z="-25400" prstMaterial="plastic"/>
      </dsp:spPr>
      <dsp:style>
        <a:lnRef idx="2">
          <a:scrgbClr r="0" g="0" b="0"/>
        </a:lnRef>
        <a:fillRef idx="0">
          <a:scrgbClr r="0" g="0" b="0"/>
        </a:fillRef>
        <a:effectRef idx="0">
          <a:scrgbClr r="0" g="0" b="0"/>
        </a:effectRef>
        <a:fontRef idx="minor">
          <a:schemeClr val="tx1"/>
        </a:fontRef>
      </dsp:style>
    </dsp:sp>
    <dsp:sp modelId="{C0F213E5-C7C3-B048-9630-1AC63D07B51A}">
      <dsp:nvSpPr>
        <dsp:cNvPr id="0" name=""/>
        <dsp:cNvSpPr/>
      </dsp:nvSpPr>
      <dsp:spPr>
        <a:xfrm>
          <a:off x="584430" y="499439"/>
          <a:ext cx="961193" cy="228720"/>
        </a:xfrm>
        <a:custGeom>
          <a:avLst/>
          <a:gdLst/>
          <a:ahLst/>
          <a:cxnLst/>
          <a:rect l="0" t="0" r="0" b="0"/>
          <a:pathLst>
            <a:path>
              <a:moveTo>
                <a:pt x="961193" y="0"/>
              </a:moveTo>
              <a:lnTo>
                <a:pt x="961193" y="155866"/>
              </a:lnTo>
              <a:lnTo>
                <a:pt x="0" y="155866"/>
              </a:lnTo>
              <a:lnTo>
                <a:pt x="0" y="228720"/>
              </a:lnTo>
            </a:path>
          </a:pathLst>
        </a:custGeom>
        <a:noFill/>
        <a:ln w="25400" cap="flat" cmpd="sng" algn="ctr">
          <a:solidFill>
            <a:schemeClr val="accent4">
              <a:hueOff val="0"/>
              <a:satOff val="0"/>
              <a:lumOff val="0"/>
              <a:alphaOff val="0"/>
            </a:schemeClr>
          </a:solidFill>
          <a:prstDash val="solid"/>
        </a:ln>
        <a:effectLst/>
        <a:sp3d z="-25400" prstMaterial="plastic"/>
      </dsp:spPr>
      <dsp:style>
        <a:lnRef idx="2">
          <a:scrgbClr r="0" g="0" b="0"/>
        </a:lnRef>
        <a:fillRef idx="0">
          <a:scrgbClr r="0" g="0" b="0"/>
        </a:fillRef>
        <a:effectRef idx="0">
          <a:scrgbClr r="0" g="0" b="0"/>
        </a:effectRef>
        <a:fontRef idx="minor">
          <a:schemeClr val="tx1"/>
        </a:fontRef>
      </dsp:style>
    </dsp:sp>
    <dsp:sp modelId="{764E3018-6C66-6D4D-89C7-BAC274ACCD38}">
      <dsp:nvSpPr>
        <dsp:cNvPr id="0" name=""/>
        <dsp:cNvSpPr/>
      </dsp:nvSpPr>
      <dsp:spPr>
        <a:xfrm>
          <a:off x="1152408" y="55"/>
          <a:ext cx="786431" cy="499383"/>
        </a:xfrm>
        <a:prstGeom prst="roundRect">
          <a:avLst>
            <a:gd name="adj" fmla="val 10000"/>
          </a:avLst>
        </a:prstGeom>
        <a:solidFill>
          <a:schemeClr val="accent2">
            <a:hueOff val="0"/>
            <a:satOff val="0"/>
            <a:lumOff val="0"/>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sp>
    <dsp:sp modelId="{4F04B79D-2E61-E444-A584-29E608087AEA}">
      <dsp:nvSpPr>
        <dsp:cNvPr id="0" name=""/>
        <dsp:cNvSpPr/>
      </dsp:nvSpPr>
      <dsp:spPr>
        <a:xfrm>
          <a:off x="1239789" y="83067"/>
          <a:ext cx="786431" cy="499383"/>
        </a:xfrm>
        <a:prstGeom prst="roundRect">
          <a:avLst>
            <a:gd name="adj" fmla="val 10000"/>
          </a:avLst>
        </a:prstGeom>
        <a:solidFill>
          <a:schemeClr val="lt1">
            <a:alpha val="90000"/>
            <a:hueOff val="0"/>
            <a:satOff val="0"/>
            <a:lumOff val="0"/>
            <a:alphaOff val="0"/>
          </a:schemeClr>
        </a:solidFill>
        <a:ln w="9525" cap="flat" cmpd="sng" algn="ctr">
          <a:solidFill>
            <a:schemeClr val="accent2">
              <a:hueOff val="0"/>
              <a:satOff val="0"/>
              <a:lumOff val="0"/>
              <a:alphaOff val="0"/>
            </a:schemeClr>
          </a:solidFill>
          <a:prstDash val="solid"/>
        </a:ln>
        <a:effectLst/>
        <a:sp3d z="50080" prstMaterial="plastic">
          <a:bevelT w="25400" h="25400"/>
          <a:bevelB w="25400" h="25400"/>
        </a:sp3d>
      </dsp:spPr>
      <dsp:style>
        <a:lnRef idx="1">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kumimoji="1" lang="ja-JP" altLang="en-US" sz="2000" kern="1200" dirty="0" smtClean="0"/>
            <a:t>　</a:t>
          </a:r>
          <a:endParaRPr kumimoji="1" lang="ja-JP" altLang="en-US" sz="2000" kern="1200" dirty="0"/>
        </a:p>
      </dsp:txBody>
      <dsp:txXfrm>
        <a:off x="1254415" y="97693"/>
        <a:ext cx="757179" cy="470131"/>
      </dsp:txXfrm>
    </dsp:sp>
    <dsp:sp modelId="{9C5EB911-C454-4C4B-BA71-AE3B2DF7FFCE}">
      <dsp:nvSpPr>
        <dsp:cNvPr id="0" name=""/>
        <dsp:cNvSpPr/>
      </dsp:nvSpPr>
      <dsp:spPr>
        <a:xfrm>
          <a:off x="191214" y="728159"/>
          <a:ext cx="786431" cy="499383"/>
        </a:xfrm>
        <a:prstGeom prst="roundRect">
          <a:avLst>
            <a:gd name="adj" fmla="val 10000"/>
          </a:avLst>
        </a:prstGeom>
        <a:solidFill>
          <a:schemeClr val="accent4">
            <a:hueOff val="0"/>
            <a:satOff val="0"/>
            <a:lumOff val="0"/>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sp>
    <dsp:sp modelId="{1D795A4A-0259-6C4D-AEF3-8233477576CE}">
      <dsp:nvSpPr>
        <dsp:cNvPr id="0" name=""/>
        <dsp:cNvSpPr/>
      </dsp:nvSpPr>
      <dsp:spPr>
        <a:xfrm>
          <a:off x="278595" y="811171"/>
          <a:ext cx="786431" cy="499383"/>
        </a:xfrm>
        <a:prstGeom prst="roundRect">
          <a:avLst>
            <a:gd name="adj" fmla="val 10000"/>
          </a:avLst>
        </a:prstGeom>
        <a:solidFill>
          <a:schemeClr val="lt1">
            <a:alpha val="90000"/>
            <a:hueOff val="0"/>
            <a:satOff val="0"/>
            <a:lumOff val="0"/>
            <a:alphaOff val="0"/>
          </a:schemeClr>
        </a:solidFill>
        <a:ln w="9525" cap="flat" cmpd="sng" algn="ctr">
          <a:solidFill>
            <a:schemeClr val="accent4">
              <a:hueOff val="0"/>
              <a:satOff val="0"/>
              <a:lumOff val="0"/>
              <a:alphaOff val="0"/>
            </a:schemeClr>
          </a:solidFill>
          <a:prstDash val="solid"/>
        </a:ln>
        <a:effectLst/>
        <a:sp3d z="50080" prstMaterial="plastic">
          <a:bevelT w="25400" h="25400"/>
          <a:bevelB w="25400" h="25400"/>
        </a:sp3d>
      </dsp:spPr>
      <dsp:style>
        <a:lnRef idx="1">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kumimoji="1" lang="ja-JP" altLang="en-US" sz="2000" kern="1200" dirty="0" smtClean="0"/>
            <a:t>　</a:t>
          </a:r>
          <a:endParaRPr kumimoji="1" lang="ja-JP" altLang="en-US" sz="2000" kern="1200" dirty="0"/>
        </a:p>
      </dsp:txBody>
      <dsp:txXfrm>
        <a:off x="293221" y="825797"/>
        <a:ext cx="757179" cy="470131"/>
      </dsp:txXfrm>
    </dsp:sp>
    <dsp:sp modelId="{6F31345C-69BC-4E45-A5D1-C6232E0C49AB}">
      <dsp:nvSpPr>
        <dsp:cNvPr id="0" name=""/>
        <dsp:cNvSpPr/>
      </dsp:nvSpPr>
      <dsp:spPr>
        <a:xfrm>
          <a:off x="1152408" y="728159"/>
          <a:ext cx="786431" cy="499383"/>
        </a:xfrm>
        <a:prstGeom prst="roundRect">
          <a:avLst>
            <a:gd name="adj" fmla="val 10000"/>
          </a:avLst>
        </a:prstGeom>
        <a:solidFill>
          <a:schemeClr val="accent4">
            <a:hueOff val="0"/>
            <a:satOff val="0"/>
            <a:lumOff val="0"/>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sp>
    <dsp:sp modelId="{E274216E-1469-5D4C-BEBE-83F37022F60E}">
      <dsp:nvSpPr>
        <dsp:cNvPr id="0" name=""/>
        <dsp:cNvSpPr/>
      </dsp:nvSpPr>
      <dsp:spPr>
        <a:xfrm>
          <a:off x="1239789" y="811171"/>
          <a:ext cx="786431" cy="499383"/>
        </a:xfrm>
        <a:prstGeom prst="roundRect">
          <a:avLst>
            <a:gd name="adj" fmla="val 10000"/>
          </a:avLst>
        </a:prstGeom>
        <a:solidFill>
          <a:schemeClr val="lt1">
            <a:alpha val="90000"/>
            <a:hueOff val="0"/>
            <a:satOff val="0"/>
            <a:lumOff val="0"/>
            <a:alphaOff val="0"/>
          </a:schemeClr>
        </a:solidFill>
        <a:ln w="9525" cap="flat" cmpd="sng" algn="ctr">
          <a:solidFill>
            <a:schemeClr val="accent4">
              <a:hueOff val="0"/>
              <a:satOff val="0"/>
              <a:lumOff val="0"/>
              <a:alphaOff val="0"/>
            </a:schemeClr>
          </a:solidFill>
          <a:prstDash val="solid"/>
        </a:ln>
        <a:effectLst/>
        <a:sp3d z="50080" prstMaterial="plastic">
          <a:bevelT w="25400" h="25400"/>
          <a:bevelB w="25400" h="25400"/>
        </a:sp3d>
      </dsp:spPr>
      <dsp:style>
        <a:lnRef idx="1">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endParaRPr kumimoji="1" lang="ja-JP" altLang="en-US" sz="2000" kern="1200" dirty="0"/>
        </a:p>
      </dsp:txBody>
      <dsp:txXfrm>
        <a:off x="1254415" y="825797"/>
        <a:ext cx="757179" cy="470131"/>
      </dsp:txXfrm>
    </dsp:sp>
    <dsp:sp modelId="{E671EA21-1457-0544-A649-566B043295C3}">
      <dsp:nvSpPr>
        <dsp:cNvPr id="0" name=""/>
        <dsp:cNvSpPr/>
      </dsp:nvSpPr>
      <dsp:spPr>
        <a:xfrm>
          <a:off x="2113602" y="728159"/>
          <a:ext cx="786431" cy="499383"/>
        </a:xfrm>
        <a:prstGeom prst="roundRect">
          <a:avLst>
            <a:gd name="adj" fmla="val 10000"/>
          </a:avLst>
        </a:prstGeom>
        <a:solidFill>
          <a:schemeClr val="accent4">
            <a:hueOff val="0"/>
            <a:satOff val="0"/>
            <a:lumOff val="0"/>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sp>
    <dsp:sp modelId="{BFC5A9E2-7B4C-5449-A2D0-A85D60C3628E}">
      <dsp:nvSpPr>
        <dsp:cNvPr id="0" name=""/>
        <dsp:cNvSpPr/>
      </dsp:nvSpPr>
      <dsp:spPr>
        <a:xfrm>
          <a:off x="2200983" y="811171"/>
          <a:ext cx="786431" cy="499383"/>
        </a:xfrm>
        <a:prstGeom prst="roundRect">
          <a:avLst>
            <a:gd name="adj" fmla="val 10000"/>
          </a:avLst>
        </a:prstGeom>
        <a:solidFill>
          <a:schemeClr val="lt1">
            <a:alpha val="90000"/>
            <a:hueOff val="0"/>
            <a:satOff val="0"/>
            <a:lumOff val="0"/>
            <a:alphaOff val="0"/>
          </a:schemeClr>
        </a:solidFill>
        <a:ln w="9525" cap="flat" cmpd="sng" algn="ctr">
          <a:solidFill>
            <a:schemeClr val="accent4">
              <a:hueOff val="0"/>
              <a:satOff val="0"/>
              <a:lumOff val="0"/>
              <a:alphaOff val="0"/>
            </a:schemeClr>
          </a:solidFill>
          <a:prstDash val="solid"/>
        </a:ln>
        <a:effectLst/>
        <a:sp3d z="50080" prstMaterial="plastic">
          <a:bevelT w="25400" h="25400"/>
          <a:bevelB w="25400" h="25400"/>
        </a:sp3d>
      </dsp:spPr>
      <dsp:style>
        <a:lnRef idx="1">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endParaRPr kumimoji="1" lang="ja-JP" altLang="en-US" sz="2000" kern="1200" dirty="0"/>
        </a:p>
      </dsp:txBody>
      <dsp:txXfrm>
        <a:off x="2215609" y="825797"/>
        <a:ext cx="757179" cy="47013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7AAC2C1-C051-8746-95D9-DD64A6ADE916}">
      <dsp:nvSpPr>
        <dsp:cNvPr id="0" name=""/>
        <dsp:cNvSpPr/>
      </dsp:nvSpPr>
      <dsp:spPr>
        <a:xfrm>
          <a:off x="1585234" y="462190"/>
          <a:ext cx="1089578" cy="129635"/>
        </a:xfrm>
        <a:custGeom>
          <a:avLst/>
          <a:gdLst/>
          <a:ahLst/>
          <a:cxnLst/>
          <a:rect l="0" t="0" r="0" b="0"/>
          <a:pathLst>
            <a:path>
              <a:moveTo>
                <a:pt x="0" y="0"/>
              </a:moveTo>
              <a:lnTo>
                <a:pt x="0" y="88342"/>
              </a:lnTo>
              <a:lnTo>
                <a:pt x="1089578" y="88342"/>
              </a:lnTo>
              <a:lnTo>
                <a:pt x="1089578" y="129635"/>
              </a:lnTo>
            </a:path>
          </a:pathLst>
        </a:custGeom>
        <a:noFill/>
        <a:ln w="25400" cap="flat" cmpd="sng" algn="ctr">
          <a:solidFill>
            <a:schemeClr val="accent4">
              <a:hueOff val="0"/>
              <a:satOff val="0"/>
              <a:lumOff val="0"/>
              <a:alphaOff val="0"/>
            </a:schemeClr>
          </a:solidFill>
          <a:prstDash val="solid"/>
        </a:ln>
        <a:effectLst/>
        <a:sp3d z="-25400" prstMaterial="plastic"/>
      </dsp:spPr>
      <dsp:style>
        <a:lnRef idx="2">
          <a:scrgbClr r="0" g="0" b="0"/>
        </a:lnRef>
        <a:fillRef idx="0">
          <a:scrgbClr r="0" g="0" b="0"/>
        </a:fillRef>
        <a:effectRef idx="0">
          <a:scrgbClr r="0" g="0" b="0"/>
        </a:effectRef>
        <a:fontRef idx="minor">
          <a:schemeClr val="tx1"/>
        </a:fontRef>
      </dsp:style>
    </dsp:sp>
    <dsp:sp modelId="{5E6F8342-0C42-CB49-AB86-9C2409CD562A}">
      <dsp:nvSpPr>
        <dsp:cNvPr id="0" name=""/>
        <dsp:cNvSpPr/>
      </dsp:nvSpPr>
      <dsp:spPr>
        <a:xfrm>
          <a:off x="2130023" y="874867"/>
          <a:ext cx="817183" cy="129635"/>
        </a:xfrm>
        <a:custGeom>
          <a:avLst/>
          <a:gdLst/>
          <a:ahLst/>
          <a:cxnLst/>
          <a:rect l="0" t="0" r="0" b="0"/>
          <a:pathLst>
            <a:path>
              <a:moveTo>
                <a:pt x="0" y="0"/>
              </a:moveTo>
              <a:lnTo>
                <a:pt x="0" y="88342"/>
              </a:lnTo>
              <a:lnTo>
                <a:pt x="817183" y="88342"/>
              </a:lnTo>
              <a:lnTo>
                <a:pt x="817183" y="129635"/>
              </a:lnTo>
            </a:path>
          </a:pathLst>
        </a:custGeom>
        <a:noFill/>
        <a:ln w="25400" cap="flat" cmpd="sng" algn="ctr">
          <a:solidFill>
            <a:schemeClr val="accent5">
              <a:hueOff val="0"/>
              <a:satOff val="0"/>
              <a:lumOff val="0"/>
              <a:alphaOff val="0"/>
            </a:schemeClr>
          </a:solidFill>
          <a:prstDash val="solid"/>
        </a:ln>
        <a:effectLst/>
        <a:sp3d z="-25400" prstMaterial="plastic"/>
      </dsp:spPr>
      <dsp:style>
        <a:lnRef idx="2">
          <a:scrgbClr r="0" g="0" b="0"/>
        </a:lnRef>
        <a:fillRef idx="0">
          <a:scrgbClr r="0" g="0" b="0"/>
        </a:fillRef>
        <a:effectRef idx="0">
          <a:scrgbClr r="0" g="0" b="0"/>
        </a:effectRef>
        <a:fontRef idx="minor">
          <a:schemeClr val="tx1"/>
        </a:fontRef>
      </dsp:style>
    </dsp:sp>
    <dsp:sp modelId="{BEE9136D-50E8-554A-A487-CEA79A0804F8}">
      <dsp:nvSpPr>
        <dsp:cNvPr id="0" name=""/>
        <dsp:cNvSpPr/>
      </dsp:nvSpPr>
      <dsp:spPr>
        <a:xfrm>
          <a:off x="2130023" y="874867"/>
          <a:ext cx="272394" cy="129635"/>
        </a:xfrm>
        <a:custGeom>
          <a:avLst/>
          <a:gdLst/>
          <a:ahLst/>
          <a:cxnLst/>
          <a:rect l="0" t="0" r="0" b="0"/>
          <a:pathLst>
            <a:path>
              <a:moveTo>
                <a:pt x="0" y="0"/>
              </a:moveTo>
              <a:lnTo>
                <a:pt x="0" y="88342"/>
              </a:lnTo>
              <a:lnTo>
                <a:pt x="272394" y="88342"/>
              </a:lnTo>
              <a:lnTo>
                <a:pt x="272394" y="129635"/>
              </a:lnTo>
            </a:path>
          </a:pathLst>
        </a:custGeom>
        <a:noFill/>
        <a:ln w="25400" cap="flat" cmpd="sng" algn="ctr">
          <a:solidFill>
            <a:schemeClr val="accent5">
              <a:hueOff val="0"/>
              <a:satOff val="0"/>
              <a:lumOff val="0"/>
              <a:alphaOff val="0"/>
            </a:schemeClr>
          </a:solidFill>
          <a:prstDash val="solid"/>
        </a:ln>
        <a:effectLst/>
        <a:sp3d z="-25400" prstMaterial="plastic"/>
      </dsp:spPr>
      <dsp:style>
        <a:lnRef idx="2">
          <a:scrgbClr r="0" g="0" b="0"/>
        </a:lnRef>
        <a:fillRef idx="0">
          <a:scrgbClr r="0" g="0" b="0"/>
        </a:fillRef>
        <a:effectRef idx="0">
          <a:scrgbClr r="0" g="0" b="0"/>
        </a:effectRef>
        <a:fontRef idx="minor">
          <a:schemeClr val="tx1"/>
        </a:fontRef>
      </dsp:style>
    </dsp:sp>
    <dsp:sp modelId="{0C786DCD-5F36-7F46-81F5-557AAE0D4D84}">
      <dsp:nvSpPr>
        <dsp:cNvPr id="0" name=""/>
        <dsp:cNvSpPr/>
      </dsp:nvSpPr>
      <dsp:spPr>
        <a:xfrm>
          <a:off x="1857628" y="874867"/>
          <a:ext cx="272394" cy="129635"/>
        </a:xfrm>
        <a:custGeom>
          <a:avLst/>
          <a:gdLst/>
          <a:ahLst/>
          <a:cxnLst/>
          <a:rect l="0" t="0" r="0" b="0"/>
          <a:pathLst>
            <a:path>
              <a:moveTo>
                <a:pt x="272394" y="0"/>
              </a:moveTo>
              <a:lnTo>
                <a:pt x="272394" y="88342"/>
              </a:lnTo>
              <a:lnTo>
                <a:pt x="0" y="88342"/>
              </a:lnTo>
              <a:lnTo>
                <a:pt x="0" y="129635"/>
              </a:lnTo>
            </a:path>
          </a:pathLst>
        </a:custGeom>
        <a:noFill/>
        <a:ln w="25400" cap="flat" cmpd="sng" algn="ctr">
          <a:solidFill>
            <a:schemeClr val="accent5">
              <a:hueOff val="0"/>
              <a:satOff val="0"/>
              <a:lumOff val="0"/>
              <a:alphaOff val="0"/>
            </a:schemeClr>
          </a:solidFill>
          <a:prstDash val="solid"/>
        </a:ln>
        <a:effectLst/>
        <a:sp3d z="-25400" prstMaterial="plastic"/>
      </dsp:spPr>
      <dsp:style>
        <a:lnRef idx="2">
          <a:scrgbClr r="0" g="0" b="0"/>
        </a:lnRef>
        <a:fillRef idx="0">
          <a:scrgbClr r="0" g="0" b="0"/>
        </a:fillRef>
        <a:effectRef idx="0">
          <a:scrgbClr r="0" g="0" b="0"/>
        </a:effectRef>
        <a:fontRef idx="minor">
          <a:schemeClr val="tx1"/>
        </a:fontRef>
      </dsp:style>
    </dsp:sp>
    <dsp:sp modelId="{5E689400-6392-C34C-9EE3-2BE7052EE8BD}">
      <dsp:nvSpPr>
        <dsp:cNvPr id="0" name=""/>
        <dsp:cNvSpPr/>
      </dsp:nvSpPr>
      <dsp:spPr>
        <a:xfrm>
          <a:off x="1312839" y="874867"/>
          <a:ext cx="817183" cy="129635"/>
        </a:xfrm>
        <a:custGeom>
          <a:avLst/>
          <a:gdLst/>
          <a:ahLst/>
          <a:cxnLst/>
          <a:rect l="0" t="0" r="0" b="0"/>
          <a:pathLst>
            <a:path>
              <a:moveTo>
                <a:pt x="817183" y="0"/>
              </a:moveTo>
              <a:lnTo>
                <a:pt x="817183" y="88342"/>
              </a:lnTo>
              <a:lnTo>
                <a:pt x="0" y="88342"/>
              </a:lnTo>
              <a:lnTo>
                <a:pt x="0" y="129635"/>
              </a:lnTo>
            </a:path>
          </a:pathLst>
        </a:custGeom>
        <a:noFill/>
        <a:ln w="25400" cap="flat" cmpd="sng" algn="ctr">
          <a:solidFill>
            <a:schemeClr val="accent5">
              <a:hueOff val="0"/>
              <a:satOff val="0"/>
              <a:lumOff val="0"/>
              <a:alphaOff val="0"/>
            </a:schemeClr>
          </a:solidFill>
          <a:prstDash val="solid"/>
        </a:ln>
        <a:effectLst/>
        <a:sp3d z="-25400" prstMaterial="plastic"/>
      </dsp:spPr>
      <dsp:style>
        <a:lnRef idx="2">
          <a:scrgbClr r="0" g="0" b="0"/>
        </a:lnRef>
        <a:fillRef idx="0">
          <a:scrgbClr r="0" g="0" b="0"/>
        </a:fillRef>
        <a:effectRef idx="0">
          <a:scrgbClr r="0" g="0" b="0"/>
        </a:effectRef>
        <a:fontRef idx="minor">
          <a:schemeClr val="tx1"/>
        </a:fontRef>
      </dsp:style>
    </dsp:sp>
    <dsp:sp modelId="{90709758-67C6-F741-A244-E4A48F8590FD}">
      <dsp:nvSpPr>
        <dsp:cNvPr id="0" name=""/>
        <dsp:cNvSpPr/>
      </dsp:nvSpPr>
      <dsp:spPr>
        <a:xfrm>
          <a:off x="1585234" y="462190"/>
          <a:ext cx="544789" cy="129635"/>
        </a:xfrm>
        <a:custGeom>
          <a:avLst/>
          <a:gdLst/>
          <a:ahLst/>
          <a:cxnLst/>
          <a:rect l="0" t="0" r="0" b="0"/>
          <a:pathLst>
            <a:path>
              <a:moveTo>
                <a:pt x="0" y="0"/>
              </a:moveTo>
              <a:lnTo>
                <a:pt x="0" y="88342"/>
              </a:lnTo>
              <a:lnTo>
                <a:pt x="544789" y="88342"/>
              </a:lnTo>
              <a:lnTo>
                <a:pt x="544789" y="129635"/>
              </a:lnTo>
            </a:path>
          </a:pathLst>
        </a:custGeom>
        <a:noFill/>
        <a:ln w="25400" cap="flat" cmpd="sng" algn="ctr">
          <a:solidFill>
            <a:schemeClr val="accent4">
              <a:hueOff val="0"/>
              <a:satOff val="0"/>
              <a:lumOff val="0"/>
              <a:alphaOff val="0"/>
            </a:schemeClr>
          </a:solidFill>
          <a:prstDash val="solid"/>
        </a:ln>
        <a:effectLst/>
        <a:sp3d z="-25400" prstMaterial="plastic"/>
      </dsp:spPr>
      <dsp:style>
        <a:lnRef idx="2">
          <a:scrgbClr r="0" g="0" b="0"/>
        </a:lnRef>
        <a:fillRef idx="0">
          <a:scrgbClr r="0" g="0" b="0"/>
        </a:fillRef>
        <a:effectRef idx="0">
          <a:scrgbClr r="0" g="0" b="0"/>
        </a:effectRef>
        <a:fontRef idx="minor">
          <a:schemeClr val="tx1"/>
        </a:fontRef>
      </dsp:style>
    </dsp:sp>
    <dsp:sp modelId="{41D01198-0532-4547-BF61-28DF60A72740}">
      <dsp:nvSpPr>
        <dsp:cNvPr id="0" name=""/>
        <dsp:cNvSpPr/>
      </dsp:nvSpPr>
      <dsp:spPr>
        <a:xfrm>
          <a:off x="495655" y="874867"/>
          <a:ext cx="272394" cy="129635"/>
        </a:xfrm>
        <a:custGeom>
          <a:avLst/>
          <a:gdLst/>
          <a:ahLst/>
          <a:cxnLst/>
          <a:rect l="0" t="0" r="0" b="0"/>
          <a:pathLst>
            <a:path>
              <a:moveTo>
                <a:pt x="0" y="0"/>
              </a:moveTo>
              <a:lnTo>
                <a:pt x="0" y="88342"/>
              </a:lnTo>
              <a:lnTo>
                <a:pt x="272394" y="88342"/>
              </a:lnTo>
              <a:lnTo>
                <a:pt x="272394" y="129635"/>
              </a:lnTo>
            </a:path>
          </a:pathLst>
        </a:custGeom>
        <a:noFill/>
        <a:ln w="25400" cap="flat" cmpd="sng" algn="ctr">
          <a:solidFill>
            <a:schemeClr val="accent5">
              <a:hueOff val="0"/>
              <a:satOff val="0"/>
              <a:lumOff val="0"/>
              <a:alphaOff val="0"/>
            </a:schemeClr>
          </a:solidFill>
          <a:prstDash val="solid"/>
        </a:ln>
        <a:effectLst/>
        <a:sp3d z="-25400" prstMaterial="plastic"/>
      </dsp:spPr>
      <dsp:style>
        <a:lnRef idx="2">
          <a:scrgbClr r="0" g="0" b="0"/>
        </a:lnRef>
        <a:fillRef idx="0">
          <a:scrgbClr r="0" g="0" b="0"/>
        </a:fillRef>
        <a:effectRef idx="0">
          <a:scrgbClr r="0" g="0" b="0"/>
        </a:effectRef>
        <a:fontRef idx="minor">
          <a:schemeClr val="tx1"/>
        </a:fontRef>
      </dsp:style>
    </dsp:sp>
    <dsp:sp modelId="{11112087-DDE6-B040-839B-25705DF8BC6A}">
      <dsp:nvSpPr>
        <dsp:cNvPr id="0" name=""/>
        <dsp:cNvSpPr/>
      </dsp:nvSpPr>
      <dsp:spPr>
        <a:xfrm>
          <a:off x="223261" y="874867"/>
          <a:ext cx="272394" cy="129635"/>
        </a:xfrm>
        <a:custGeom>
          <a:avLst/>
          <a:gdLst/>
          <a:ahLst/>
          <a:cxnLst/>
          <a:rect l="0" t="0" r="0" b="0"/>
          <a:pathLst>
            <a:path>
              <a:moveTo>
                <a:pt x="272394" y="0"/>
              </a:moveTo>
              <a:lnTo>
                <a:pt x="272394" y="88342"/>
              </a:lnTo>
              <a:lnTo>
                <a:pt x="0" y="88342"/>
              </a:lnTo>
              <a:lnTo>
                <a:pt x="0" y="129635"/>
              </a:lnTo>
            </a:path>
          </a:pathLst>
        </a:custGeom>
        <a:noFill/>
        <a:ln w="25400" cap="flat" cmpd="sng" algn="ctr">
          <a:solidFill>
            <a:schemeClr val="accent5">
              <a:hueOff val="0"/>
              <a:satOff val="0"/>
              <a:lumOff val="0"/>
              <a:alphaOff val="0"/>
            </a:schemeClr>
          </a:solidFill>
          <a:prstDash val="solid"/>
        </a:ln>
        <a:effectLst/>
        <a:sp3d z="-25400" prstMaterial="plastic"/>
      </dsp:spPr>
      <dsp:style>
        <a:lnRef idx="2">
          <a:scrgbClr r="0" g="0" b="0"/>
        </a:lnRef>
        <a:fillRef idx="0">
          <a:scrgbClr r="0" g="0" b="0"/>
        </a:fillRef>
        <a:effectRef idx="0">
          <a:scrgbClr r="0" g="0" b="0"/>
        </a:effectRef>
        <a:fontRef idx="minor">
          <a:schemeClr val="tx1"/>
        </a:fontRef>
      </dsp:style>
    </dsp:sp>
    <dsp:sp modelId="{C0F213E5-C7C3-B048-9630-1AC63D07B51A}">
      <dsp:nvSpPr>
        <dsp:cNvPr id="0" name=""/>
        <dsp:cNvSpPr/>
      </dsp:nvSpPr>
      <dsp:spPr>
        <a:xfrm>
          <a:off x="495655" y="462190"/>
          <a:ext cx="1089578" cy="129635"/>
        </a:xfrm>
        <a:custGeom>
          <a:avLst/>
          <a:gdLst/>
          <a:ahLst/>
          <a:cxnLst/>
          <a:rect l="0" t="0" r="0" b="0"/>
          <a:pathLst>
            <a:path>
              <a:moveTo>
                <a:pt x="1089578" y="0"/>
              </a:moveTo>
              <a:lnTo>
                <a:pt x="1089578" y="88342"/>
              </a:lnTo>
              <a:lnTo>
                <a:pt x="0" y="88342"/>
              </a:lnTo>
              <a:lnTo>
                <a:pt x="0" y="129635"/>
              </a:lnTo>
            </a:path>
          </a:pathLst>
        </a:custGeom>
        <a:noFill/>
        <a:ln w="25400" cap="flat" cmpd="sng" algn="ctr">
          <a:solidFill>
            <a:schemeClr val="accent4">
              <a:hueOff val="0"/>
              <a:satOff val="0"/>
              <a:lumOff val="0"/>
              <a:alphaOff val="0"/>
            </a:schemeClr>
          </a:solidFill>
          <a:prstDash val="solid"/>
        </a:ln>
        <a:effectLst/>
        <a:sp3d z="-25400" prstMaterial="plastic"/>
      </dsp:spPr>
      <dsp:style>
        <a:lnRef idx="2">
          <a:scrgbClr r="0" g="0" b="0"/>
        </a:lnRef>
        <a:fillRef idx="0">
          <a:scrgbClr r="0" g="0" b="0"/>
        </a:fillRef>
        <a:effectRef idx="0">
          <a:scrgbClr r="0" g="0" b="0"/>
        </a:effectRef>
        <a:fontRef idx="minor">
          <a:schemeClr val="tx1"/>
        </a:fontRef>
      </dsp:style>
    </dsp:sp>
    <dsp:sp modelId="{764E3018-6C66-6D4D-89C7-BAC274ACCD38}">
      <dsp:nvSpPr>
        <dsp:cNvPr id="0" name=""/>
        <dsp:cNvSpPr/>
      </dsp:nvSpPr>
      <dsp:spPr>
        <a:xfrm>
          <a:off x="1362366" y="179147"/>
          <a:ext cx="445736" cy="283042"/>
        </a:xfrm>
        <a:prstGeom prst="roundRect">
          <a:avLst>
            <a:gd name="adj" fmla="val 10000"/>
          </a:avLst>
        </a:prstGeom>
        <a:solidFill>
          <a:schemeClr val="accent2">
            <a:hueOff val="0"/>
            <a:satOff val="0"/>
            <a:lumOff val="0"/>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sp>
    <dsp:sp modelId="{4F04B79D-2E61-E444-A584-29E608087AEA}">
      <dsp:nvSpPr>
        <dsp:cNvPr id="0" name=""/>
        <dsp:cNvSpPr/>
      </dsp:nvSpPr>
      <dsp:spPr>
        <a:xfrm>
          <a:off x="1411892" y="226197"/>
          <a:ext cx="445736" cy="283042"/>
        </a:xfrm>
        <a:prstGeom prst="roundRect">
          <a:avLst>
            <a:gd name="adj" fmla="val 10000"/>
          </a:avLst>
        </a:prstGeom>
        <a:solidFill>
          <a:schemeClr val="lt1">
            <a:alpha val="90000"/>
            <a:hueOff val="0"/>
            <a:satOff val="0"/>
            <a:lumOff val="0"/>
            <a:alphaOff val="0"/>
          </a:schemeClr>
        </a:solidFill>
        <a:ln w="9525" cap="flat" cmpd="sng" algn="ctr">
          <a:solidFill>
            <a:schemeClr val="accent2">
              <a:hueOff val="0"/>
              <a:satOff val="0"/>
              <a:lumOff val="0"/>
              <a:alphaOff val="0"/>
            </a:schemeClr>
          </a:solidFill>
          <a:prstDash val="solid"/>
        </a:ln>
        <a:effectLst/>
        <a:sp3d z="50080" prstMaterial="plastic">
          <a:bevelT w="25400" h="25400"/>
          <a:bevelB w="25400" h="25400"/>
        </a:sp3d>
      </dsp:spPr>
      <dsp:style>
        <a:lnRef idx="1">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kumimoji="1" lang="ja-JP" altLang="en-US" sz="1100" kern="1200" dirty="0" smtClean="0"/>
            <a:t>　</a:t>
          </a:r>
          <a:endParaRPr kumimoji="1" lang="ja-JP" altLang="en-US" sz="1100" kern="1200" dirty="0"/>
        </a:p>
      </dsp:txBody>
      <dsp:txXfrm>
        <a:off x="1420182" y="234487"/>
        <a:ext cx="429156" cy="266462"/>
      </dsp:txXfrm>
    </dsp:sp>
    <dsp:sp modelId="{9C5EB911-C454-4C4B-BA71-AE3B2DF7FFCE}">
      <dsp:nvSpPr>
        <dsp:cNvPr id="0" name=""/>
        <dsp:cNvSpPr/>
      </dsp:nvSpPr>
      <dsp:spPr>
        <a:xfrm>
          <a:off x="272787" y="591825"/>
          <a:ext cx="445736" cy="283042"/>
        </a:xfrm>
        <a:prstGeom prst="roundRect">
          <a:avLst>
            <a:gd name="adj" fmla="val 10000"/>
          </a:avLst>
        </a:prstGeom>
        <a:solidFill>
          <a:schemeClr val="accent4">
            <a:hueOff val="0"/>
            <a:satOff val="0"/>
            <a:lumOff val="0"/>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sp>
    <dsp:sp modelId="{1D795A4A-0259-6C4D-AEF3-8233477576CE}">
      <dsp:nvSpPr>
        <dsp:cNvPr id="0" name=""/>
        <dsp:cNvSpPr/>
      </dsp:nvSpPr>
      <dsp:spPr>
        <a:xfrm>
          <a:off x="322313" y="638875"/>
          <a:ext cx="445736" cy="283042"/>
        </a:xfrm>
        <a:prstGeom prst="roundRect">
          <a:avLst>
            <a:gd name="adj" fmla="val 10000"/>
          </a:avLst>
        </a:prstGeom>
        <a:solidFill>
          <a:schemeClr val="lt1">
            <a:alpha val="90000"/>
            <a:hueOff val="0"/>
            <a:satOff val="0"/>
            <a:lumOff val="0"/>
            <a:alphaOff val="0"/>
          </a:schemeClr>
        </a:solidFill>
        <a:ln w="9525" cap="flat" cmpd="sng" algn="ctr">
          <a:solidFill>
            <a:schemeClr val="accent4">
              <a:hueOff val="0"/>
              <a:satOff val="0"/>
              <a:lumOff val="0"/>
              <a:alphaOff val="0"/>
            </a:schemeClr>
          </a:solidFill>
          <a:prstDash val="solid"/>
        </a:ln>
        <a:effectLst/>
        <a:sp3d z="50080" prstMaterial="plastic">
          <a:bevelT w="25400" h="25400"/>
          <a:bevelB w="25400" h="25400"/>
        </a:sp3d>
      </dsp:spPr>
      <dsp:style>
        <a:lnRef idx="1">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kumimoji="1" lang="ja-JP" altLang="en-US" sz="1100" kern="1200" dirty="0" smtClean="0"/>
            <a:t>　</a:t>
          </a:r>
          <a:endParaRPr kumimoji="1" lang="ja-JP" altLang="en-US" sz="1100" kern="1200" dirty="0"/>
        </a:p>
      </dsp:txBody>
      <dsp:txXfrm>
        <a:off x="330603" y="647165"/>
        <a:ext cx="429156" cy="266462"/>
      </dsp:txXfrm>
    </dsp:sp>
    <dsp:sp modelId="{B3FC2699-D08C-8140-80B3-723732DC6B73}">
      <dsp:nvSpPr>
        <dsp:cNvPr id="0" name=""/>
        <dsp:cNvSpPr/>
      </dsp:nvSpPr>
      <dsp:spPr>
        <a:xfrm>
          <a:off x="393" y="1004502"/>
          <a:ext cx="445736" cy="283042"/>
        </a:xfrm>
        <a:prstGeom prst="roundRect">
          <a:avLst>
            <a:gd name="adj" fmla="val 10000"/>
          </a:avLst>
        </a:prstGeom>
        <a:solidFill>
          <a:schemeClr val="accent5">
            <a:hueOff val="0"/>
            <a:satOff val="0"/>
            <a:lumOff val="0"/>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sp>
    <dsp:sp modelId="{C1280613-E2A2-CF47-9BE0-F74C40B0E987}">
      <dsp:nvSpPr>
        <dsp:cNvPr id="0" name=""/>
        <dsp:cNvSpPr/>
      </dsp:nvSpPr>
      <dsp:spPr>
        <a:xfrm>
          <a:off x="49919" y="1051552"/>
          <a:ext cx="445736" cy="283042"/>
        </a:xfrm>
        <a:prstGeom prst="roundRect">
          <a:avLst>
            <a:gd name="adj" fmla="val 10000"/>
          </a:avLst>
        </a:prstGeom>
        <a:solidFill>
          <a:schemeClr val="lt1">
            <a:alpha val="90000"/>
            <a:hueOff val="0"/>
            <a:satOff val="0"/>
            <a:lumOff val="0"/>
            <a:alphaOff val="0"/>
          </a:schemeClr>
        </a:solidFill>
        <a:ln w="9525" cap="flat" cmpd="sng" algn="ctr">
          <a:solidFill>
            <a:schemeClr val="accent5">
              <a:hueOff val="0"/>
              <a:satOff val="0"/>
              <a:lumOff val="0"/>
              <a:alphaOff val="0"/>
            </a:schemeClr>
          </a:solidFill>
          <a:prstDash val="solid"/>
        </a:ln>
        <a:effectLst/>
        <a:sp3d z="50080" prstMaterial="plastic">
          <a:bevelT w="25400" h="25400"/>
          <a:bevelB w="25400" h="25400"/>
        </a:sp3d>
      </dsp:spPr>
      <dsp:style>
        <a:lnRef idx="1">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endParaRPr kumimoji="1" lang="ja-JP" altLang="en-US" sz="1100" kern="1200" dirty="0"/>
        </a:p>
      </dsp:txBody>
      <dsp:txXfrm>
        <a:off x="58209" y="1059842"/>
        <a:ext cx="429156" cy="266462"/>
      </dsp:txXfrm>
    </dsp:sp>
    <dsp:sp modelId="{A1118A2D-0DC0-D343-9107-4F332EDFA5E2}">
      <dsp:nvSpPr>
        <dsp:cNvPr id="0" name=""/>
        <dsp:cNvSpPr/>
      </dsp:nvSpPr>
      <dsp:spPr>
        <a:xfrm>
          <a:off x="545182" y="1004502"/>
          <a:ext cx="445736" cy="283042"/>
        </a:xfrm>
        <a:prstGeom prst="roundRect">
          <a:avLst>
            <a:gd name="adj" fmla="val 10000"/>
          </a:avLst>
        </a:prstGeom>
        <a:solidFill>
          <a:schemeClr val="accent5">
            <a:hueOff val="0"/>
            <a:satOff val="0"/>
            <a:lumOff val="0"/>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sp>
    <dsp:sp modelId="{8BF64CBF-EB22-4740-AC12-49A3439464F4}">
      <dsp:nvSpPr>
        <dsp:cNvPr id="0" name=""/>
        <dsp:cNvSpPr/>
      </dsp:nvSpPr>
      <dsp:spPr>
        <a:xfrm>
          <a:off x="594708" y="1051552"/>
          <a:ext cx="445736" cy="283042"/>
        </a:xfrm>
        <a:prstGeom prst="roundRect">
          <a:avLst>
            <a:gd name="adj" fmla="val 10000"/>
          </a:avLst>
        </a:prstGeom>
        <a:solidFill>
          <a:schemeClr val="lt1">
            <a:alpha val="90000"/>
            <a:hueOff val="0"/>
            <a:satOff val="0"/>
            <a:lumOff val="0"/>
            <a:alphaOff val="0"/>
          </a:schemeClr>
        </a:solidFill>
        <a:ln w="9525" cap="flat" cmpd="sng" algn="ctr">
          <a:solidFill>
            <a:schemeClr val="accent5">
              <a:hueOff val="0"/>
              <a:satOff val="0"/>
              <a:lumOff val="0"/>
              <a:alphaOff val="0"/>
            </a:schemeClr>
          </a:solidFill>
          <a:prstDash val="solid"/>
        </a:ln>
        <a:effectLst/>
        <a:sp3d z="50080" prstMaterial="plastic">
          <a:bevelT w="25400" h="25400"/>
          <a:bevelB w="25400" h="25400"/>
        </a:sp3d>
      </dsp:spPr>
      <dsp:style>
        <a:lnRef idx="1">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endParaRPr kumimoji="1" lang="ja-JP" altLang="en-US" sz="1100" kern="1200" dirty="0"/>
        </a:p>
      </dsp:txBody>
      <dsp:txXfrm>
        <a:off x="602998" y="1059842"/>
        <a:ext cx="429156" cy="266462"/>
      </dsp:txXfrm>
    </dsp:sp>
    <dsp:sp modelId="{C61B199C-8762-0A45-85AB-CBCC41EFC600}">
      <dsp:nvSpPr>
        <dsp:cNvPr id="0" name=""/>
        <dsp:cNvSpPr/>
      </dsp:nvSpPr>
      <dsp:spPr>
        <a:xfrm>
          <a:off x="1907155" y="591825"/>
          <a:ext cx="445736" cy="283042"/>
        </a:xfrm>
        <a:prstGeom prst="roundRect">
          <a:avLst>
            <a:gd name="adj" fmla="val 10000"/>
          </a:avLst>
        </a:prstGeom>
        <a:solidFill>
          <a:schemeClr val="accent4">
            <a:hueOff val="0"/>
            <a:satOff val="0"/>
            <a:lumOff val="0"/>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sp>
    <dsp:sp modelId="{E1094566-3EAF-EA4C-84AA-5819C9756AC0}">
      <dsp:nvSpPr>
        <dsp:cNvPr id="0" name=""/>
        <dsp:cNvSpPr/>
      </dsp:nvSpPr>
      <dsp:spPr>
        <a:xfrm>
          <a:off x="1956681" y="638875"/>
          <a:ext cx="445736" cy="283042"/>
        </a:xfrm>
        <a:prstGeom prst="roundRect">
          <a:avLst>
            <a:gd name="adj" fmla="val 10000"/>
          </a:avLst>
        </a:prstGeom>
        <a:solidFill>
          <a:schemeClr val="lt1">
            <a:alpha val="90000"/>
            <a:hueOff val="0"/>
            <a:satOff val="0"/>
            <a:lumOff val="0"/>
            <a:alphaOff val="0"/>
          </a:schemeClr>
        </a:solidFill>
        <a:ln w="9525" cap="flat" cmpd="sng" algn="ctr">
          <a:solidFill>
            <a:schemeClr val="accent4">
              <a:hueOff val="0"/>
              <a:satOff val="0"/>
              <a:lumOff val="0"/>
              <a:alphaOff val="0"/>
            </a:schemeClr>
          </a:solidFill>
          <a:prstDash val="solid"/>
        </a:ln>
        <a:effectLst/>
        <a:sp3d z="50080" prstMaterial="plastic">
          <a:bevelT w="25400" h="25400"/>
          <a:bevelB w="25400" h="25400"/>
        </a:sp3d>
      </dsp:spPr>
      <dsp:style>
        <a:lnRef idx="1">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endParaRPr kumimoji="1" lang="ja-JP" altLang="en-US" sz="1100" kern="1200" dirty="0"/>
        </a:p>
      </dsp:txBody>
      <dsp:txXfrm>
        <a:off x="1964971" y="647165"/>
        <a:ext cx="429156" cy="266462"/>
      </dsp:txXfrm>
    </dsp:sp>
    <dsp:sp modelId="{AAF8CB1B-D133-C144-A9E9-7477B070B38B}">
      <dsp:nvSpPr>
        <dsp:cNvPr id="0" name=""/>
        <dsp:cNvSpPr/>
      </dsp:nvSpPr>
      <dsp:spPr>
        <a:xfrm>
          <a:off x="1089971" y="1004502"/>
          <a:ext cx="445736" cy="283042"/>
        </a:xfrm>
        <a:prstGeom prst="roundRect">
          <a:avLst>
            <a:gd name="adj" fmla="val 10000"/>
          </a:avLst>
        </a:prstGeom>
        <a:solidFill>
          <a:schemeClr val="accent5">
            <a:hueOff val="0"/>
            <a:satOff val="0"/>
            <a:lumOff val="0"/>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sp>
    <dsp:sp modelId="{4EBD9872-CBBB-1D4D-818A-2EBC726A5CF3}">
      <dsp:nvSpPr>
        <dsp:cNvPr id="0" name=""/>
        <dsp:cNvSpPr/>
      </dsp:nvSpPr>
      <dsp:spPr>
        <a:xfrm>
          <a:off x="1139497" y="1051552"/>
          <a:ext cx="445736" cy="283042"/>
        </a:xfrm>
        <a:prstGeom prst="roundRect">
          <a:avLst>
            <a:gd name="adj" fmla="val 10000"/>
          </a:avLst>
        </a:prstGeom>
        <a:solidFill>
          <a:schemeClr val="lt1">
            <a:alpha val="90000"/>
            <a:hueOff val="0"/>
            <a:satOff val="0"/>
            <a:lumOff val="0"/>
            <a:alphaOff val="0"/>
          </a:schemeClr>
        </a:solidFill>
        <a:ln w="9525" cap="flat" cmpd="sng" algn="ctr">
          <a:solidFill>
            <a:schemeClr val="accent5">
              <a:hueOff val="0"/>
              <a:satOff val="0"/>
              <a:lumOff val="0"/>
              <a:alphaOff val="0"/>
            </a:schemeClr>
          </a:solidFill>
          <a:prstDash val="solid"/>
        </a:ln>
        <a:effectLst/>
        <a:sp3d z="50080" prstMaterial="plastic">
          <a:bevelT w="25400" h="25400"/>
          <a:bevelB w="25400" h="25400"/>
        </a:sp3d>
      </dsp:spPr>
      <dsp:style>
        <a:lnRef idx="1">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endParaRPr kumimoji="1" lang="ja-JP" altLang="en-US" sz="1100" kern="1200" dirty="0"/>
        </a:p>
      </dsp:txBody>
      <dsp:txXfrm>
        <a:off x="1147787" y="1059842"/>
        <a:ext cx="429156" cy="266462"/>
      </dsp:txXfrm>
    </dsp:sp>
    <dsp:sp modelId="{7035B993-B549-5049-B0E8-4AF404A38FCE}">
      <dsp:nvSpPr>
        <dsp:cNvPr id="0" name=""/>
        <dsp:cNvSpPr/>
      </dsp:nvSpPr>
      <dsp:spPr>
        <a:xfrm>
          <a:off x="1634760" y="1004502"/>
          <a:ext cx="445736" cy="283042"/>
        </a:xfrm>
        <a:prstGeom prst="roundRect">
          <a:avLst>
            <a:gd name="adj" fmla="val 10000"/>
          </a:avLst>
        </a:prstGeom>
        <a:solidFill>
          <a:schemeClr val="accent5">
            <a:hueOff val="0"/>
            <a:satOff val="0"/>
            <a:lumOff val="0"/>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sp>
    <dsp:sp modelId="{86CD1AAC-1201-B945-A0F5-9B1D4E17B982}">
      <dsp:nvSpPr>
        <dsp:cNvPr id="0" name=""/>
        <dsp:cNvSpPr/>
      </dsp:nvSpPr>
      <dsp:spPr>
        <a:xfrm>
          <a:off x="1684286" y="1051552"/>
          <a:ext cx="445736" cy="283042"/>
        </a:xfrm>
        <a:prstGeom prst="roundRect">
          <a:avLst>
            <a:gd name="adj" fmla="val 10000"/>
          </a:avLst>
        </a:prstGeom>
        <a:solidFill>
          <a:schemeClr val="lt1">
            <a:alpha val="90000"/>
            <a:hueOff val="0"/>
            <a:satOff val="0"/>
            <a:lumOff val="0"/>
            <a:alphaOff val="0"/>
          </a:schemeClr>
        </a:solidFill>
        <a:ln w="9525" cap="flat" cmpd="sng" algn="ctr">
          <a:solidFill>
            <a:schemeClr val="accent5">
              <a:hueOff val="0"/>
              <a:satOff val="0"/>
              <a:lumOff val="0"/>
              <a:alphaOff val="0"/>
            </a:schemeClr>
          </a:solidFill>
          <a:prstDash val="solid"/>
        </a:ln>
        <a:effectLst/>
        <a:sp3d z="50080" prstMaterial="plastic">
          <a:bevelT w="25400" h="25400"/>
          <a:bevelB w="25400" h="25400"/>
        </a:sp3d>
      </dsp:spPr>
      <dsp:style>
        <a:lnRef idx="1">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endParaRPr kumimoji="1" lang="ja-JP" altLang="en-US" sz="1100" kern="1200" dirty="0"/>
        </a:p>
      </dsp:txBody>
      <dsp:txXfrm>
        <a:off x="1692576" y="1059842"/>
        <a:ext cx="429156" cy="266462"/>
      </dsp:txXfrm>
    </dsp:sp>
    <dsp:sp modelId="{9045D350-AF3E-994E-A093-E8C4EC755E31}">
      <dsp:nvSpPr>
        <dsp:cNvPr id="0" name=""/>
        <dsp:cNvSpPr/>
      </dsp:nvSpPr>
      <dsp:spPr>
        <a:xfrm>
          <a:off x="2179549" y="1004502"/>
          <a:ext cx="445736" cy="283042"/>
        </a:xfrm>
        <a:prstGeom prst="roundRect">
          <a:avLst>
            <a:gd name="adj" fmla="val 10000"/>
          </a:avLst>
        </a:prstGeom>
        <a:solidFill>
          <a:schemeClr val="accent5">
            <a:hueOff val="0"/>
            <a:satOff val="0"/>
            <a:lumOff val="0"/>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sp>
    <dsp:sp modelId="{BFA83758-A6E8-4340-8650-85104C27C048}">
      <dsp:nvSpPr>
        <dsp:cNvPr id="0" name=""/>
        <dsp:cNvSpPr/>
      </dsp:nvSpPr>
      <dsp:spPr>
        <a:xfrm>
          <a:off x="2229076" y="1051552"/>
          <a:ext cx="445736" cy="283042"/>
        </a:xfrm>
        <a:prstGeom prst="roundRect">
          <a:avLst>
            <a:gd name="adj" fmla="val 10000"/>
          </a:avLst>
        </a:prstGeom>
        <a:solidFill>
          <a:schemeClr val="lt1">
            <a:alpha val="90000"/>
            <a:hueOff val="0"/>
            <a:satOff val="0"/>
            <a:lumOff val="0"/>
            <a:alphaOff val="0"/>
          </a:schemeClr>
        </a:solidFill>
        <a:ln w="9525" cap="flat" cmpd="sng" algn="ctr">
          <a:solidFill>
            <a:schemeClr val="accent5">
              <a:hueOff val="0"/>
              <a:satOff val="0"/>
              <a:lumOff val="0"/>
              <a:alphaOff val="0"/>
            </a:schemeClr>
          </a:solidFill>
          <a:prstDash val="solid"/>
        </a:ln>
        <a:effectLst/>
        <a:sp3d z="50080" prstMaterial="plastic">
          <a:bevelT w="25400" h="25400"/>
          <a:bevelB w="25400" h="25400"/>
        </a:sp3d>
      </dsp:spPr>
      <dsp:style>
        <a:lnRef idx="1">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endParaRPr kumimoji="1" lang="ja-JP" altLang="en-US" sz="1100" kern="1200" dirty="0"/>
        </a:p>
      </dsp:txBody>
      <dsp:txXfrm>
        <a:off x="2237366" y="1059842"/>
        <a:ext cx="429156" cy="266462"/>
      </dsp:txXfrm>
    </dsp:sp>
    <dsp:sp modelId="{AA59C626-0958-8D4C-8CF1-716DC1CCC141}">
      <dsp:nvSpPr>
        <dsp:cNvPr id="0" name=""/>
        <dsp:cNvSpPr/>
      </dsp:nvSpPr>
      <dsp:spPr>
        <a:xfrm>
          <a:off x="2724339" y="1004502"/>
          <a:ext cx="445736" cy="283042"/>
        </a:xfrm>
        <a:prstGeom prst="roundRect">
          <a:avLst>
            <a:gd name="adj" fmla="val 10000"/>
          </a:avLst>
        </a:prstGeom>
        <a:solidFill>
          <a:schemeClr val="accent5">
            <a:hueOff val="0"/>
            <a:satOff val="0"/>
            <a:lumOff val="0"/>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sp>
    <dsp:sp modelId="{6EA24521-7529-2B49-8F59-324D62183B0B}">
      <dsp:nvSpPr>
        <dsp:cNvPr id="0" name=""/>
        <dsp:cNvSpPr/>
      </dsp:nvSpPr>
      <dsp:spPr>
        <a:xfrm>
          <a:off x="2773865" y="1051552"/>
          <a:ext cx="445736" cy="283042"/>
        </a:xfrm>
        <a:prstGeom prst="roundRect">
          <a:avLst>
            <a:gd name="adj" fmla="val 10000"/>
          </a:avLst>
        </a:prstGeom>
        <a:solidFill>
          <a:schemeClr val="lt1">
            <a:alpha val="90000"/>
            <a:hueOff val="0"/>
            <a:satOff val="0"/>
            <a:lumOff val="0"/>
            <a:alphaOff val="0"/>
          </a:schemeClr>
        </a:solidFill>
        <a:ln w="9525" cap="flat" cmpd="sng" algn="ctr">
          <a:solidFill>
            <a:schemeClr val="accent5">
              <a:hueOff val="0"/>
              <a:satOff val="0"/>
              <a:lumOff val="0"/>
              <a:alphaOff val="0"/>
            </a:schemeClr>
          </a:solidFill>
          <a:prstDash val="solid"/>
        </a:ln>
        <a:effectLst/>
        <a:sp3d z="50080" prstMaterial="plastic">
          <a:bevelT w="25400" h="25400"/>
          <a:bevelB w="25400" h="25400"/>
        </a:sp3d>
      </dsp:spPr>
      <dsp:style>
        <a:lnRef idx="1">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endParaRPr kumimoji="1" lang="ja-JP" altLang="en-US" sz="1100" kern="1200" dirty="0"/>
        </a:p>
      </dsp:txBody>
      <dsp:txXfrm>
        <a:off x="2782155" y="1059842"/>
        <a:ext cx="429156" cy="266462"/>
      </dsp:txXfrm>
    </dsp:sp>
    <dsp:sp modelId="{1FBCC944-16AD-C941-A8DE-CDB121664CC2}">
      <dsp:nvSpPr>
        <dsp:cNvPr id="0" name=""/>
        <dsp:cNvSpPr/>
      </dsp:nvSpPr>
      <dsp:spPr>
        <a:xfrm>
          <a:off x="2451944" y="591825"/>
          <a:ext cx="445736" cy="283042"/>
        </a:xfrm>
        <a:prstGeom prst="roundRect">
          <a:avLst>
            <a:gd name="adj" fmla="val 10000"/>
          </a:avLst>
        </a:prstGeom>
        <a:solidFill>
          <a:schemeClr val="accent4">
            <a:hueOff val="0"/>
            <a:satOff val="0"/>
            <a:lumOff val="0"/>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sp>
    <dsp:sp modelId="{D5313FD4-D7D4-7A45-AADB-665DBE19C843}">
      <dsp:nvSpPr>
        <dsp:cNvPr id="0" name=""/>
        <dsp:cNvSpPr/>
      </dsp:nvSpPr>
      <dsp:spPr>
        <a:xfrm>
          <a:off x="2501470" y="638875"/>
          <a:ext cx="445736" cy="283042"/>
        </a:xfrm>
        <a:prstGeom prst="roundRect">
          <a:avLst>
            <a:gd name="adj" fmla="val 10000"/>
          </a:avLst>
        </a:prstGeom>
        <a:solidFill>
          <a:schemeClr val="lt1">
            <a:alpha val="90000"/>
            <a:hueOff val="0"/>
            <a:satOff val="0"/>
            <a:lumOff val="0"/>
            <a:alphaOff val="0"/>
          </a:schemeClr>
        </a:solidFill>
        <a:ln w="9525" cap="flat" cmpd="sng" algn="ctr">
          <a:solidFill>
            <a:schemeClr val="accent4">
              <a:hueOff val="0"/>
              <a:satOff val="0"/>
              <a:lumOff val="0"/>
              <a:alphaOff val="0"/>
            </a:schemeClr>
          </a:solidFill>
          <a:prstDash val="solid"/>
        </a:ln>
        <a:effectLst/>
        <a:sp3d z="50080" prstMaterial="plastic">
          <a:bevelT w="25400" h="25400"/>
          <a:bevelB w="25400" h="25400"/>
        </a:sp3d>
      </dsp:spPr>
      <dsp:style>
        <a:lnRef idx="1">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endParaRPr kumimoji="1" lang="ja-JP" altLang="en-US" sz="1100" kern="1200" dirty="0"/>
        </a:p>
      </dsp:txBody>
      <dsp:txXfrm>
        <a:off x="2509760" y="647165"/>
        <a:ext cx="429156" cy="26646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DDC07A-8850-F846-9858-08CC62A9E024}">
      <dsp:nvSpPr>
        <dsp:cNvPr id="0" name=""/>
        <dsp:cNvSpPr/>
      </dsp:nvSpPr>
      <dsp:spPr>
        <a:xfrm>
          <a:off x="1545623" y="499439"/>
          <a:ext cx="961193" cy="228720"/>
        </a:xfrm>
        <a:custGeom>
          <a:avLst/>
          <a:gdLst/>
          <a:ahLst/>
          <a:cxnLst/>
          <a:rect l="0" t="0" r="0" b="0"/>
          <a:pathLst>
            <a:path>
              <a:moveTo>
                <a:pt x="0" y="0"/>
              </a:moveTo>
              <a:lnTo>
                <a:pt x="0" y="155866"/>
              </a:lnTo>
              <a:lnTo>
                <a:pt x="961193" y="155866"/>
              </a:lnTo>
              <a:lnTo>
                <a:pt x="961193" y="228720"/>
              </a:lnTo>
            </a:path>
          </a:pathLst>
        </a:custGeom>
        <a:noFill/>
        <a:ln w="25400" cap="flat" cmpd="sng" algn="ctr">
          <a:solidFill>
            <a:schemeClr val="accent4">
              <a:hueOff val="0"/>
              <a:satOff val="0"/>
              <a:lumOff val="0"/>
              <a:alphaOff val="0"/>
            </a:schemeClr>
          </a:solidFill>
          <a:prstDash val="solid"/>
        </a:ln>
        <a:effectLst/>
        <a:sp3d z="-25400" prstMaterial="plastic"/>
      </dsp:spPr>
      <dsp:style>
        <a:lnRef idx="2">
          <a:scrgbClr r="0" g="0" b="0"/>
        </a:lnRef>
        <a:fillRef idx="0">
          <a:scrgbClr r="0" g="0" b="0"/>
        </a:fillRef>
        <a:effectRef idx="0">
          <a:scrgbClr r="0" g="0" b="0"/>
        </a:effectRef>
        <a:fontRef idx="minor">
          <a:schemeClr val="tx1"/>
        </a:fontRef>
      </dsp:style>
    </dsp:sp>
    <dsp:sp modelId="{D727CDD3-6DF2-6544-8C9E-9321E17C8D47}">
      <dsp:nvSpPr>
        <dsp:cNvPr id="0" name=""/>
        <dsp:cNvSpPr/>
      </dsp:nvSpPr>
      <dsp:spPr>
        <a:xfrm>
          <a:off x="1499903" y="499439"/>
          <a:ext cx="91440" cy="228720"/>
        </a:xfrm>
        <a:custGeom>
          <a:avLst/>
          <a:gdLst/>
          <a:ahLst/>
          <a:cxnLst/>
          <a:rect l="0" t="0" r="0" b="0"/>
          <a:pathLst>
            <a:path>
              <a:moveTo>
                <a:pt x="45720" y="0"/>
              </a:moveTo>
              <a:lnTo>
                <a:pt x="45720" y="228720"/>
              </a:lnTo>
            </a:path>
          </a:pathLst>
        </a:custGeom>
        <a:noFill/>
        <a:ln w="25400" cap="flat" cmpd="sng" algn="ctr">
          <a:solidFill>
            <a:schemeClr val="accent4">
              <a:hueOff val="0"/>
              <a:satOff val="0"/>
              <a:lumOff val="0"/>
              <a:alphaOff val="0"/>
            </a:schemeClr>
          </a:solidFill>
          <a:prstDash val="solid"/>
        </a:ln>
        <a:effectLst/>
        <a:sp3d z="-25400" prstMaterial="plastic"/>
      </dsp:spPr>
      <dsp:style>
        <a:lnRef idx="2">
          <a:scrgbClr r="0" g="0" b="0"/>
        </a:lnRef>
        <a:fillRef idx="0">
          <a:scrgbClr r="0" g="0" b="0"/>
        </a:fillRef>
        <a:effectRef idx="0">
          <a:scrgbClr r="0" g="0" b="0"/>
        </a:effectRef>
        <a:fontRef idx="minor">
          <a:schemeClr val="tx1"/>
        </a:fontRef>
      </dsp:style>
    </dsp:sp>
    <dsp:sp modelId="{C0F213E5-C7C3-B048-9630-1AC63D07B51A}">
      <dsp:nvSpPr>
        <dsp:cNvPr id="0" name=""/>
        <dsp:cNvSpPr/>
      </dsp:nvSpPr>
      <dsp:spPr>
        <a:xfrm>
          <a:off x="584430" y="499439"/>
          <a:ext cx="961193" cy="228720"/>
        </a:xfrm>
        <a:custGeom>
          <a:avLst/>
          <a:gdLst/>
          <a:ahLst/>
          <a:cxnLst/>
          <a:rect l="0" t="0" r="0" b="0"/>
          <a:pathLst>
            <a:path>
              <a:moveTo>
                <a:pt x="961193" y="0"/>
              </a:moveTo>
              <a:lnTo>
                <a:pt x="961193" y="155866"/>
              </a:lnTo>
              <a:lnTo>
                <a:pt x="0" y="155866"/>
              </a:lnTo>
              <a:lnTo>
                <a:pt x="0" y="228720"/>
              </a:lnTo>
            </a:path>
          </a:pathLst>
        </a:custGeom>
        <a:noFill/>
        <a:ln w="25400" cap="flat" cmpd="sng" algn="ctr">
          <a:solidFill>
            <a:schemeClr val="accent4">
              <a:hueOff val="0"/>
              <a:satOff val="0"/>
              <a:lumOff val="0"/>
              <a:alphaOff val="0"/>
            </a:schemeClr>
          </a:solidFill>
          <a:prstDash val="solid"/>
        </a:ln>
        <a:effectLst/>
        <a:sp3d z="-25400" prstMaterial="plastic"/>
      </dsp:spPr>
      <dsp:style>
        <a:lnRef idx="2">
          <a:scrgbClr r="0" g="0" b="0"/>
        </a:lnRef>
        <a:fillRef idx="0">
          <a:scrgbClr r="0" g="0" b="0"/>
        </a:fillRef>
        <a:effectRef idx="0">
          <a:scrgbClr r="0" g="0" b="0"/>
        </a:effectRef>
        <a:fontRef idx="minor">
          <a:schemeClr val="tx1"/>
        </a:fontRef>
      </dsp:style>
    </dsp:sp>
    <dsp:sp modelId="{764E3018-6C66-6D4D-89C7-BAC274ACCD38}">
      <dsp:nvSpPr>
        <dsp:cNvPr id="0" name=""/>
        <dsp:cNvSpPr/>
      </dsp:nvSpPr>
      <dsp:spPr>
        <a:xfrm>
          <a:off x="1152408" y="55"/>
          <a:ext cx="786431" cy="499383"/>
        </a:xfrm>
        <a:prstGeom prst="roundRect">
          <a:avLst>
            <a:gd name="adj" fmla="val 10000"/>
          </a:avLst>
        </a:prstGeom>
        <a:solidFill>
          <a:schemeClr val="accent2">
            <a:hueOff val="0"/>
            <a:satOff val="0"/>
            <a:lumOff val="0"/>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sp>
    <dsp:sp modelId="{4F04B79D-2E61-E444-A584-29E608087AEA}">
      <dsp:nvSpPr>
        <dsp:cNvPr id="0" name=""/>
        <dsp:cNvSpPr/>
      </dsp:nvSpPr>
      <dsp:spPr>
        <a:xfrm>
          <a:off x="1239789" y="83067"/>
          <a:ext cx="786431" cy="499383"/>
        </a:xfrm>
        <a:prstGeom prst="roundRect">
          <a:avLst>
            <a:gd name="adj" fmla="val 10000"/>
          </a:avLst>
        </a:prstGeom>
        <a:solidFill>
          <a:schemeClr val="lt1">
            <a:alpha val="90000"/>
            <a:hueOff val="0"/>
            <a:satOff val="0"/>
            <a:lumOff val="0"/>
            <a:alphaOff val="0"/>
          </a:schemeClr>
        </a:solidFill>
        <a:ln w="9525" cap="flat" cmpd="sng" algn="ctr">
          <a:solidFill>
            <a:schemeClr val="accent2">
              <a:hueOff val="0"/>
              <a:satOff val="0"/>
              <a:lumOff val="0"/>
              <a:alphaOff val="0"/>
            </a:schemeClr>
          </a:solidFill>
          <a:prstDash val="solid"/>
        </a:ln>
        <a:effectLst/>
        <a:sp3d z="50080" prstMaterial="plastic">
          <a:bevelT w="25400" h="25400"/>
          <a:bevelB w="25400" h="25400"/>
        </a:sp3d>
      </dsp:spPr>
      <dsp:style>
        <a:lnRef idx="1">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kumimoji="1" lang="ja-JP" altLang="en-US" sz="2000" kern="1200" dirty="0" smtClean="0"/>
            <a:t>　</a:t>
          </a:r>
          <a:endParaRPr kumimoji="1" lang="ja-JP" altLang="en-US" sz="2000" kern="1200" dirty="0"/>
        </a:p>
      </dsp:txBody>
      <dsp:txXfrm>
        <a:off x="1254415" y="97693"/>
        <a:ext cx="757179" cy="470131"/>
      </dsp:txXfrm>
    </dsp:sp>
    <dsp:sp modelId="{9C5EB911-C454-4C4B-BA71-AE3B2DF7FFCE}">
      <dsp:nvSpPr>
        <dsp:cNvPr id="0" name=""/>
        <dsp:cNvSpPr/>
      </dsp:nvSpPr>
      <dsp:spPr>
        <a:xfrm>
          <a:off x="191214" y="728159"/>
          <a:ext cx="786431" cy="499383"/>
        </a:xfrm>
        <a:prstGeom prst="roundRect">
          <a:avLst>
            <a:gd name="adj" fmla="val 10000"/>
          </a:avLst>
        </a:prstGeom>
        <a:solidFill>
          <a:schemeClr val="accent4">
            <a:hueOff val="0"/>
            <a:satOff val="0"/>
            <a:lumOff val="0"/>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sp>
    <dsp:sp modelId="{1D795A4A-0259-6C4D-AEF3-8233477576CE}">
      <dsp:nvSpPr>
        <dsp:cNvPr id="0" name=""/>
        <dsp:cNvSpPr/>
      </dsp:nvSpPr>
      <dsp:spPr>
        <a:xfrm>
          <a:off x="278595" y="811171"/>
          <a:ext cx="786431" cy="499383"/>
        </a:xfrm>
        <a:prstGeom prst="roundRect">
          <a:avLst>
            <a:gd name="adj" fmla="val 10000"/>
          </a:avLst>
        </a:prstGeom>
        <a:solidFill>
          <a:schemeClr val="lt1">
            <a:alpha val="90000"/>
            <a:hueOff val="0"/>
            <a:satOff val="0"/>
            <a:lumOff val="0"/>
            <a:alphaOff val="0"/>
          </a:schemeClr>
        </a:solidFill>
        <a:ln w="9525" cap="flat" cmpd="sng" algn="ctr">
          <a:solidFill>
            <a:schemeClr val="accent4">
              <a:hueOff val="0"/>
              <a:satOff val="0"/>
              <a:lumOff val="0"/>
              <a:alphaOff val="0"/>
            </a:schemeClr>
          </a:solidFill>
          <a:prstDash val="solid"/>
        </a:ln>
        <a:effectLst/>
        <a:sp3d z="50080" prstMaterial="plastic">
          <a:bevelT w="25400" h="25400"/>
          <a:bevelB w="25400" h="25400"/>
        </a:sp3d>
      </dsp:spPr>
      <dsp:style>
        <a:lnRef idx="1">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kumimoji="1" lang="ja-JP" altLang="en-US" sz="2000" kern="1200" dirty="0" smtClean="0"/>
            <a:t>　</a:t>
          </a:r>
          <a:endParaRPr kumimoji="1" lang="ja-JP" altLang="en-US" sz="2000" kern="1200" dirty="0"/>
        </a:p>
      </dsp:txBody>
      <dsp:txXfrm>
        <a:off x="293221" y="825797"/>
        <a:ext cx="757179" cy="470131"/>
      </dsp:txXfrm>
    </dsp:sp>
    <dsp:sp modelId="{6F31345C-69BC-4E45-A5D1-C6232E0C49AB}">
      <dsp:nvSpPr>
        <dsp:cNvPr id="0" name=""/>
        <dsp:cNvSpPr/>
      </dsp:nvSpPr>
      <dsp:spPr>
        <a:xfrm>
          <a:off x="1152408" y="728159"/>
          <a:ext cx="786431" cy="499383"/>
        </a:xfrm>
        <a:prstGeom prst="roundRect">
          <a:avLst>
            <a:gd name="adj" fmla="val 10000"/>
          </a:avLst>
        </a:prstGeom>
        <a:solidFill>
          <a:schemeClr val="accent4">
            <a:hueOff val="0"/>
            <a:satOff val="0"/>
            <a:lumOff val="0"/>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sp>
    <dsp:sp modelId="{E274216E-1469-5D4C-BEBE-83F37022F60E}">
      <dsp:nvSpPr>
        <dsp:cNvPr id="0" name=""/>
        <dsp:cNvSpPr/>
      </dsp:nvSpPr>
      <dsp:spPr>
        <a:xfrm>
          <a:off x="1239789" y="811171"/>
          <a:ext cx="786431" cy="499383"/>
        </a:xfrm>
        <a:prstGeom prst="roundRect">
          <a:avLst>
            <a:gd name="adj" fmla="val 10000"/>
          </a:avLst>
        </a:prstGeom>
        <a:solidFill>
          <a:schemeClr val="lt1">
            <a:alpha val="90000"/>
            <a:hueOff val="0"/>
            <a:satOff val="0"/>
            <a:lumOff val="0"/>
            <a:alphaOff val="0"/>
          </a:schemeClr>
        </a:solidFill>
        <a:ln w="9525" cap="flat" cmpd="sng" algn="ctr">
          <a:solidFill>
            <a:schemeClr val="accent4">
              <a:hueOff val="0"/>
              <a:satOff val="0"/>
              <a:lumOff val="0"/>
              <a:alphaOff val="0"/>
            </a:schemeClr>
          </a:solidFill>
          <a:prstDash val="solid"/>
        </a:ln>
        <a:effectLst/>
        <a:sp3d z="50080" prstMaterial="plastic">
          <a:bevelT w="25400" h="25400"/>
          <a:bevelB w="25400" h="25400"/>
        </a:sp3d>
      </dsp:spPr>
      <dsp:style>
        <a:lnRef idx="1">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endParaRPr kumimoji="1" lang="ja-JP" altLang="en-US" sz="2000" kern="1200" dirty="0"/>
        </a:p>
      </dsp:txBody>
      <dsp:txXfrm>
        <a:off x="1254415" y="825797"/>
        <a:ext cx="757179" cy="470131"/>
      </dsp:txXfrm>
    </dsp:sp>
    <dsp:sp modelId="{E671EA21-1457-0544-A649-566B043295C3}">
      <dsp:nvSpPr>
        <dsp:cNvPr id="0" name=""/>
        <dsp:cNvSpPr/>
      </dsp:nvSpPr>
      <dsp:spPr>
        <a:xfrm>
          <a:off x="2113602" y="728159"/>
          <a:ext cx="786431" cy="499383"/>
        </a:xfrm>
        <a:prstGeom prst="roundRect">
          <a:avLst>
            <a:gd name="adj" fmla="val 10000"/>
          </a:avLst>
        </a:prstGeom>
        <a:solidFill>
          <a:schemeClr val="accent4">
            <a:hueOff val="0"/>
            <a:satOff val="0"/>
            <a:lumOff val="0"/>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sp>
    <dsp:sp modelId="{BFC5A9E2-7B4C-5449-A2D0-A85D60C3628E}">
      <dsp:nvSpPr>
        <dsp:cNvPr id="0" name=""/>
        <dsp:cNvSpPr/>
      </dsp:nvSpPr>
      <dsp:spPr>
        <a:xfrm>
          <a:off x="2200983" y="811171"/>
          <a:ext cx="786431" cy="499383"/>
        </a:xfrm>
        <a:prstGeom prst="roundRect">
          <a:avLst>
            <a:gd name="adj" fmla="val 10000"/>
          </a:avLst>
        </a:prstGeom>
        <a:solidFill>
          <a:schemeClr val="lt1">
            <a:alpha val="90000"/>
            <a:hueOff val="0"/>
            <a:satOff val="0"/>
            <a:lumOff val="0"/>
            <a:alphaOff val="0"/>
          </a:schemeClr>
        </a:solidFill>
        <a:ln w="9525" cap="flat" cmpd="sng" algn="ctr">
          <a:solidFill>
            <a:schemeClr val="accent4">
              <a:hueOff val="0"/>
              <a:satOff val="0"/>
              <a:lumOff val="0"/>
              <a:alphaOff val="0"/>
            </a:schemeClr>
          </a:solidFill>
          <a:prstDash val="solid"/>
        </a:ln>
        <a:effectLst/>
        <a:sp3d z="50080" prstMaterial="plastic">
          <a:bevelT w="25400" h="25400"/>
          <a:bevelB w="25400" h="25400"/>
        </a:sp3d>
      </dsp:spPr>
      <dsp:style>
        <a:lnRef idx="1">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endParaRPr kumimoji="1" lang="ja-JP" altLang="en-US" sz="2000" kern="1200" dirty="0"/>
        </a:p>
      </dsp:txBody>
      <dsp:txXfrm>
        <a:off x="2215609" y="825797"/>
        <a:ext cx="757179" cy="47013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7AAC2C1-C051-8746-95D9-DD64A6ADE916}">
      <dsp:nvSpPr>
        <dsp:cNvPr id="0" name=""/>
        <dsp:cNvSpPr/>
      </dsp:nvSpPr>
      <dsp:spPr>
        <a:xfrm>
          <a:off x="1585234" y="462190"/>
          <a:ext cx="1089578" cy="129635"/>
        </a:xfrm>
        <a:custGeom>
          <a:avLst/>
          <a:gdLst/>
          <a:ahLst/>
          <a:cxnLst/>
          <a:rect l="0" t="0" r="0" b="0"/>
          <a:pathLst>
            <a:path>
              <a:moveTo>
                <a:pt x="0" y="0"/>
              </a:moveTo>
              <a:lnTo>
                <a:pt x="0" y="88342"/>
              </a:lnTo>
              <a:lnTo>
                <a:pt x="1089578" y="88342"/>
              </a:lnTo>
              <a:lnTo>
                <a:pt x="1089578" y="129635"/>
              </a:lnTo>
            </a:path>
          </a:pathLst>
        </a:custGeom>
        <a:noFill/>
        <a:ln w="25400" cap="flat" cmpd="sng" algn="ctr">
          <a:solidFill>
            <a:schemeClr val="accent4">
              <a:hueOff val="0"/>
              <a:satOff val="0"/>
              <a:lumOff val="0"/>
              <a:alphaOff val="0"/>
            </a:schemeClr>
          </a:solidFill>
          <a:prstDash val="solid"/>
        </a:ln>
        <a:effectLst/>
        <a:sp3d z="-25400" prstMaterial="plastic"/>
      </dsp:spPr>
      <dsp:style>
        <a:lnRef idx="2">
          <a:scrgbClr r="0" g="0" b="0"/>
        </a:lnRef>
        <a:fillRef idx="0">
          <a:scrgbClr r="0" g="0" b="0"/>
        </a:fillRef>
        <a:effectRef idx="0">
          <a:scrgbClr r="0" g="0" b="0"/>
        </a:effectRef>
        <a:fontRef idx="minor">
          <a:schemeClr val="tx1"/>
        </a:fontRef>
      </dsp:style>
    </dsp:sp>
    <dsp:sp modelId="{5E6F8342-0C42-CB49-AB86-9C2409CD562A}">
      <dsp:nvSpPr>
        <dsp:cNvPr id="0" name=""/>
        <dsp:cNvSpPr/>
      </dsp:nvSpPr>
      <dsp:spPr>
        <a:xfrm>
          <a:off x="2130023" y="874867"/>
          <a:ext cx="817183" cy="129635"/>
        </a:xfrm>
        <a:custGeom>
          <a:avLst/>
          <a:gdLst/>
          <a:ahLst/>
          <a:cxnLst/>
          <a:rect l="0" t="0" r="0" b="0"/>
          <a:pathLst>
            <a:path>
              <a:moveTo>
                <a:pt x="0" y="0"/>
              </a:moveTo>
              <a:lnTo>
                <a:pt x="0" y="88342"/>
              </a:lnTo>
              <a:lnTo>
                <a:pt x="817183" y="88342"/>
              </a:lnTo>
              <a:lnTo>
                <a:pt x="817183" y="129635"/>
              </a:lnTo>
            </a:path>
          </a:pathLst>
        </a:custGeom>
        <a:noFill/>
        <a:ln w="25400" cap="flat" cmpd="sng" algn="ctr">
          <a:solidFill>
            <a:schemeClr val="accent5">
              <a:hueOff val="0"/>
              <a:satOff val="0"/>
              <a:lumOff val="0"/>
              <a:alphaOff val="0"/>
            </a:schemeClr>
          </a:solidFill>
          <a:prstDash val="solid"/>
        </a:ln>
        <a:effectLst/>
        <a:sp3d z="-25400" prstMaterial="plastic"/>
      </dsp:spPr>
      <dsp:style>
        <a:lnRef idx="2">
          <a:scrgbClr r="0" g="0" b="0"/>
        </a:lnRef>
        <a:fillRef idx="0">
          <a:scrgbClr r="0" g="0" b="0"/>
        </a:fillRef>
        <a:effectRef idx="0">
          <a:scrgbClr r="0" g="0" b="0"/>
        </a:effectRef>
        <a:fontRef idx="minor">
          <a:schemeClr val="tx1"/>
        </a:fontRef>
      </dsp:style>
    </dsp:sp>
    <dsp:sp modelId="{BEE9136D-50E8-554A-A487-CEA79A0804F8}">
      <dsp:nvSpPr>
        <dsp:cNvPr id="0" name=""/>
        <dsp:cNvSpPr/>
      </dsp:nvSpPr>
      <dsp:spPr>
        <a:xfrm>
          <a:off x="2130023" y="874867"/>
          <a:ext cx="272394" cy="129635"/>
        </a:xfrm>
        <a:custGeom>
          <a:avLst/>
          <a:gdLst/>
          <a:ahLst/>
          <a:cxnLst/>
          <a:rect l="0" t="0" r="0" b="0"/>
          <a:pathLst>
            <a:path>
              <a:moveTo>
                <a:pt x="0" y="0"/>
              </a:moveTo>
              <a:lnTo>
                <a:pt x="0" y="88342"/>
              </a:lnTo>
              <a:lnTo>
                <a:pt x="272394" y="88342"/>
              </a:lnTo>
              <a:lnTo>
                <a:pt x="272394" y="129635"/>
              </a:lnTo>
            </a:path>
          </a:pathLst>
        </a:custGeom>
        <a:noFill/>
        <a:ln w="25400" cap="flat" cmpd="sng" algn="ctr">
          <a:solidFill>
            <a:schemeClr val="accent5">
              <a:hueOff val="0"/>
              <a:satOff val="0"/>
              <a:lumOff val="0"/>
              <a:alphaOff val="0"/>
            </a:schemeClr>
          </a:solidFill>
          <a:prstDash val="solid"/>
        </a:ln>
        <a:effectLst/>
        <a:sp3d z="-25400" prstMaterial="plastic"/>
      </dsp:spPr>
      <dsp:style>
        <a:lnRef idx="2">
          <a:scrgbClr r="0" g="0" b="0"/>
        </a:lnRef>
        <a:fillRef idx="0">
          <a:scrgbClr r="0" g="0" b="0"/>
        </a:fillRef>
        <a:effectRef idx="0">
          <a:scrgbClr r="0" g="0" b="0"/>
        </a:effectRef>
        <a:fontRef idx="minor">
          <a:schemeClr val="tx1"/>
        </a:fontRef>
      </dsp:style>
    </dsp:sp>
    <dsp:sp modelId="{0C786DCD-5F36-7F46-81F5-557AAE0D4D84}">
      <dsp:nvSpPr>
        <dsp:cNvPr id="0" name=""/>
        <dsp:cNvSpPr/>
      </dsp:nvSpPr>
      <dsp:spPr>
        <a:xfrm>
          <a:off x="1857628" y="874867"/>
          <a:ext cx="272394" cy="129635"/>
        </a:xfrm>
        <a:custGeom>
          <a:avLst/>
          <a:gdLst/>
          <a:ahLst/>
          <a:cxnLst/>
          <a:rect l="0" t="0" r="0" b="0"/>
          <a:pathLst>
            <a:path>
              <a:moveTo>
                <a:pt x="272394" y="0"/>
              </a:moveTo>
              <a:lnTo>
                <a:pt x="272394" y="88342"/>
              </a:lnTo>
              <a:lnTo>
                <a:pt x="0" y="88342"/>
              </a:lnTo>
              <a:lnTo>
                <a:pt x="0" y="129635"/>
              </a:lnTo>
            </a:path>
          </a:pathLst>
        </a:custGeom>
        <a:noFill/>
        <a:ln w="25400" cap="flat" cmpd="sng" algn="ctr">
          <a:solidFill>
            <a:schemeClr val="accent5">
              <a:hueOff val="0"/>
              <a:satOff val="0"/>
              <a:lumOff val="0"/>
              <a:alphaOff val="0"/>
            </a:schemeClr>
          </a:solidFill>
          <a:prstDash val="solid"/>
        </a:ln>
        <a:effectLst/>
        <a:sp3d z="-25400" prstMaterial="plastic"/>
      </dsp:spPr>
      <dsp:style>
        <a:lnRef idx="2">
          <a:scrgbClr r="0" g="0" b="0"/>
        </a:lnRef>
        <a:fillRef idx="0">
          <a:scrgbClr r="0" g="0" b="0"/>
        </a:fillRef>
        <a:effectRef idx="0">
          <a:scrgbClr r="0" g="0" b="0"/>
        </a:effectRef>
        <a:fontRef idx="minor">
          <a:schemeClr val="tx1"/>
        </a:fontRef>
      </dsp:style>
    </dsp:sp>
    <dsp:sp modelId="{5E689400-6392-C34C-9EE3-2BE7052EE8BD}">
      <dsp:nvSpPr>
        <dsp:cNvPr id="0" name=""/>
        <dsp:cNvSpPr/>
      </dsp:nvSpPr>
      <dsp:spPr>
        <a:xfrm>
          <a:off x="1312839" y="874867"/>
          <a:ext cx="817183" cy="129635"/>
        </a:xfrm>
        <a:custGeom>
          <a:avLst/>
          <a:gdLst/>
          <a:ahLst/>
          <a:cxnLst/>
          <a:rect l="0" t="0" r="0" b="0"/>
          <a:pathLst>
            <a:path>
              <a:moveTo>
                <a:pt x="817183" y="0"/>
              </a:moveTo>
              <a:lnTo>
                <a:pt x="817183" y="88342"/>
              </a:lnTo>
              <a:lnTo>
                <a:pt x="0" y="88342"/>
              </a:lnTo>
              <a:lnTo>
                <a:pt x="0" y="129635"/>
              </a:lnTo>
            </a:path>
          </a:pathLst>
        </a:custGeom>
        <a:noFill/>
        <a:ln w="25400" cap="flat" cmpd="sng" algn="ctr">
          <a:solidFill>
            <a:schemeClr val="accent5">
              <a:hueOff val="0"/>
              <a:satOff val="0"/>
              <a:lumOff val="0"/>
              <a:alphaOff val="0"/>
            </a:schemeClr>
          </a:solidFill>
          <a:prstDash val="solid"/>
        </a:ln>
        <a:effectLst/>
        <a:sp3d z="-25400" prstMaterial="plastic"/>
      </dsp:spPr>
      <dsp:style>
        <a:lnRef idx="2">
          <a:scrgbClr r="0" g="0" b="0"/>
        </a:lnRef>
        <a:fillRef idx="0">
          <a:scrgbClr r="0" g="0" b="0"/>
        </a:fillRef>
        <a:effectRef idx="0">
          <a:scrgbClr r="0" g="0" b="0"/>
        </a:effectRef>
        <a:fontRef idx="minor">
          <a:schemeClr val="tx1"/>
        </a:fontRef>
      </dsp:style>
    </dsp:sp>
    <dsp:sp modelId="{90709758-67C6-F741-A244-E4A48F8590FD}">
      <dsp:nvSpPr>
        <dsp:cNvPr id="0" name=""/>
        <dsp:cNvSpPr/>
      </dsp:nvSpPr>
      <dsp:spPr>
        <a:xfrm>
          <a:off x="1585234" y="462190"/>
          <a:ext cx="544789" cy="129635"/>
        </a:xfrm>
        <a:custGeom>
          <a:avLst/>
          <a:gdLst/>
          <a:ahLst/>
          <a:cxnLst/>
          <a:rect l="0" t="0" r="0" b="0"/>
          <a:pathLst>
            <a:path>
              <a:moveTo>
                <a:pt x="0" y="0"/>
              </a:moveTo>
              <a:lnTo>
                <a:pt x="0" y="88342"/>
              </a:lnTo>
              <a:lnTo>
                <a:pt x="544789" y="88342"/>
              </a:lnTo>
              <a:lnTo>
                <a:pt x="544789" y="129635"/>
              </a:lnTo>
            </a:path>
          </a:pathLst>
        </a:custGeom>
        <a:noFill/>
        <a:ln w="25400" cap="flat" cmpd="sng" algn="ctr">
          <a:solidFill>
            <a:schemeClr val="accent4">
              <a:hueOff val="0"/>
              <a:satOff val="0"/>
              <a:lumOff val="0"/>
              <a:alphaOff val="0"/>
            </a:schemeClr>
          </a:solidFill>
          <a:prstDash val="solid"/>
        </a:ln>
        <a:effectLst/>
        <a:sp3d z="-25400" prstMaterial="plastic"/>
      </dsp:spPr>
      <dsp:style>
        <a:lnRef idx="2">
          <a:scrgbClr r="0" g="0" b="0"/>
        </a:lnRef>
        <a:fillRef idx="0">
          <a:scrgbClr r="0" g="0" b="0"/>
        </a:fillRef>
        <a:effectRef idx="0">
          <a:scrgbClr r="0" g="0" b="0"/>
        </a:effectRef>
        <a:fontRef idx="minor">
          <a:schemeClr val="tx1"/>
        </a:fontRef>
      </dsp:style>
    </dsp:sp>
    <dsp:sp modelId="{41D01198-0532-4547-BF61-28DF60A72740}">
      <dsp:nvSpPr>
        <dsp:cNvPr id="0" name=""/>
        <dsp:cNvSpPr/>
      </dsp:nvSpPr>
      <dsp:spPr>
        <a:xfrm>
          <a:off x="495655" y="874867"/>
          <a:ext cx="272394" cy="129635"/>
        </a:xfrm>
        <a:custGeom>
          <a:avLst/>
          <a:gdLst/>
          <a:ahLst/>
          <a:cxnLst/>
          <a:rect l="0" t="0" r="0" b="0"/>
          <a:pathLst>
            <a:path>
              <a:moveTo>
                <a:pt x="0" y="0"/>
              </a:moveTo>
              <a:lnTo>
                <a:pt x="0" y="88342"/>
              </a:lnTo>
              <a:lnTo>
                <a:pt x="272394" y="88342"/>
              </a:lnTo>
              <a:lnTo>
                <a:pt x="272394" y="129635"/>
              </a:lnTo>
            </a:path>
          </a:pathLst>
        </a:custGeom>
        <a:noFill/>
        <a:ln w="25400" cap="flat" cmpd="sng" algn="ctr">
          <a:solidFill>
            <a:schemeClr val="accent5">
              <a:hueOff val="0"/>
              <a:satOff val="0"/>
              <a:lumOff val="0"/>
              <a:alphaOff val="0"/>
            </a:schemeClr>
          </a:solidFill>
          <a:prstDash val="solid"/>
        </a:ln>
        <a:effectLst/>
        <a:sp3d z="-25400" prstMaterial="plastic"/>
      </dsp:spPr>
      <dsp:style>
        <a:lnRef idx="2">
          <a:scrgbClr r="0" g="0" b="0"/>
        </a:lnRef>
        <a:fillRef idx="0">
          <a:scrgbClr r="0" g="0" b="0"/>
        </a:fillRef>
        <a:effectRef idx="0">
          <a:scrgbClr r="0" g="0" b="0"/>
        </a:effectRef>
        <a:fontRef idx="minor">
          <a:schemeClr val="tx1"/>
        </a:fontRef>
      </dsp:style>
    </dsp:sp>
    <dsp:sp modelId="{11112087-DDE6-B040-839B-25705DF8BC6A}">
      <dsp:nvSpPr>
        <dsp:cNvPr id="0" name=""/>
        <dsp:cNvSpPr/>
      </dsp:nvSpPr>
      <dsp:spPr>
        <a:xfrm>
          <a:off x="223261" y="874867"/>
          <a:ext cx="272394" cy="129635"/>
        </a:xfrm>
        <a:custGeom>
          <a:avLst/>
          <a:gdLst/>
          <a:ahLst/>
          <a:cxnLst/>
          <a:rect l="0" t="0" r="0" b="0"/>
          <a:pathLst>
            <a:path>
              <a:moveTo>
                <a:pt x="272394" y="0"/>
              </a:moveTo>
              <a:lnTo>
                <a:pt x="272394" y="88342"/>
              </a:lnTo>
              <a:lnTo>
                <a:pt x="0" y="88342"/>
              </a:lnTo>
              <a:lnTo>
                <a:pt x="0" y="129635"/>
              </a:lnTo>
            </a:path>
          </a:pathLst>
        </a:custGeom>
        <a:noFill/>
        <a:ln w="25400" cap="flat" cmpd="sng" algn="ctr">
          <a:solidFill>
            <a:schemeClr val="accent5">
              <a:hueOff val="0"/>
              <a:satOff val="0"/>
              <a:lumOff val="0"/>
              <a:alphaOff val="0"/>
            </a:schemeClr>
          </a:solidFill>
          <a:prstDash val="solid"/>
        </a:ln>
        <a:effectLst/>
        <a:sp3d z="-25400" prstMaterial="plastic"/>
      </dsp:spPr>
      <dsp:style>
        <a:lnRef idx="2">
          <a:scrgbClr r="0" g="0" b="0"/>
        </a:lnRef>
        <a:fillRef idx="0">
          <a:scrgbClr r="0" g="0" b="0"/>
        </a:fillRef>
        <a:effectRef idx="0">
          <a:scrgbClr r="0" g="0" b="0"/>
        </a:effectRef>
        <a:fontRef idx="minor">
          <a:schemeClr val="tx1"/>
        </a:fontRef>
      </dsp:style>
    </dsp:sp>
    <dsp:sp modelId="{C0F213E5-C7C3-B048-9630-1AC63D07B51A}">
      <dsp:nvSpPr>
        <dsp:cNvPr id="0" name=""/>
        <dsp:cNvSpPr/>
      </dsp:nvSpPr>
      <dsp:spPr>
        <a:xfrm>
          <a:off x="495655" y="462190"/>
          <a:ext cx="1089578" cy="129635"/>
        </a:xfrm>
        <a:custGeom>
          <a:avLst/>
          <a:gdLst/>
          <a:ahLst/>
          <a:cxnLst/>
          <a:rect l="0" t="0" r="0" b="0"/>
          <a:pathLst>
            <a:path>
              <a:moveTo>
                <a:pt x="1089578" y="0"/>
              </a:moveTo>
              <a:lnTo>
                <a:pt x="1089578" y="88342"/>
              </a:lnTo>
              <a:lnTo>
                <a:pt x="0" y="88342"/>
              </a:lnTo>
              <a:lnTo>
                <a:pt x="0" y="129635"/>
              </a:lnTo>
            </a:path>
          </a:pathLst>
        </a:custGeom>
        <a:noFill/>
        <a:ln w="25400" cap="flat" cmpd="sng" algn="ctr">
          <a:solidFill>
            <a:schemeClr val="accent4">
              <a:hueOff val="0"/>
              <a:satOff val="0"/>
              <a:lumOff val="0"/>
              <a:alphaOff val="0"/>
            </a:schemeClr>
          </a:solidFill>
          <a:prstDash val="solid"/>
        </a:ln>
        <a:effectLst/>
        <a:sp3d z="-25400" prstMaterial="plastic"/>
      </dsp:spPr>
      <dsp:style>
        <a:lnRef idx="2">
          <a:scrgbClr r="0" g="0" b="0"/>
        </a:lnRef>
        <a:fillRef idx="0">
          <a:scrgbClr r="0" g="0" b="0"/>
        </a:fillRef>
        <a:effectRef idx="0">
          <a:scrgbClr r="0" g="0" b="0"/>
        </a:effectRef>
        <a:fontRef idx="minor">
          <a:schemeClr val="tx1"/>
        </a:fontRef>
      </dsp:style>
    </dsp:sp>
    <dsp:sp modelId="{764E3018-6C66-6D4D-89C7-BAC274ACCD38}">
      <dsp:nvSpPr>
        <dsp:cNvPr id="0" name=""/>
        <dsp:cNvSpPr/>
      </dsp:nvSpPr>
      <dsp:spPr>
        <a:xfrm>
          <a:off x="1362366" y="179147"/>
          <a:ext cx="445736" cy="283042"/>
        </a:xfrm>
        <a:prstGeom prst="roundRect">
          <a:avLst>
            <a:gd name="adj" fmla="val 10000"/>
          </a:avLst>
        </a:prstGeom>
        <a:solidFill>
          <a:schemeClr val="accent2">
            <a:hueOff val="0"/>
            <a:satOff val="0"/>
            <a:lumOff val="0"/>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sp>
    <dsp:sp modelId="{4F04B79D-2E61-E444-A584-29E608087AEA}">
      <dsp:nvSpPr>
        <dsp:cNvPr id="0" name=""/>
        <dsp:cNvSpPr/>
      </dsp:nvSpPr>
      <dsp:spPr>
        <a:xfrm>
          <a:off x="1411892" y="226197"/>
          <a:ext cx="445736" cy="283042"/>
        </a:xfrm>
        <a:prstGeom prst="roundRect">
          <a:avLst>
            <a:gd name="adj" fmla="val 10000"/>
          </a:avLst>
        </a:prstGeom>
        <a:solidFill>
          <a:schemeClr val="lt1">
            <a:alpha val="90000"/>
            <a:hueOff val="0"/>
            <a:satOff val="0"/>
            <a:lumOff val="0"/>
            <a:alphaOff val="0"/>
          </a:schemeClr>
        </a:solidFill>
        <a:ln w="9525" cap="flat" cmpd="sng" algn="ctr">
          <a:solidFill>
            <a:schemeClr val="accent2">
              <a:hueOff val="0"/>
              <a:satOff val="0"/>
              <a:lumOff val="0"/>
              <a:alphaOff val="0"/>
            </a:schemeClr>
          </a:solidFill>
          <a:prstDash val="solid"/>
        </a:ln>
        <a:effectLst/>
        <a:sp3d z="50080" prstMaterial="plastic">
          <a:bevelT w="25400" h="25400"/>
          <a:bevelB w="25400" h="25400"/>
        </a:sp3d>
      </dsp:spPr>
      <dsp:style>
        <a:lnRef idx="1">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kumimoji="1" lang="ja-JP" altLang="en-US" sz="1100" kern="1200" dirty="0" smtClean="0"/>
            <a:t>　</a:t>
          </a:r>
          <a:endParaRPr kumimoji="1" lang="ja-JP" altLang="en-US" sz="1100" kern="1200" dirty="0"/>
        </a:p>
      </dsp:txBody>
      <dsp:txXfrm>
        <a:off x="1420182" y="234487"/>
        <a:ext cx="429156" cy="266462"/>
      </dsp:txXfrm>
    </dsp:sp>
    <dsp:sp modelId="{9C5EB911-C454-4C4B-BA71-AE3B2DF7FFCE}">
      <dsp:nvSpPr>
        <dsp:cNvPr id="0" name=""/>
        <dsp:cNvSpPr/>
      </dsp:nvSpPr>
      <dsp:spPr>
        <a:xfrm>
          <a:off x="272787" y="591825"/>
          <a:ext cx="445736" cy="283042"/>
        </a:xfrm>
        <a:prstGeom prst="roundRect">
          <a:avLst>
            <a:gd name="adj" fmla="val 10000"/>
          </a:avLst>
        </a:prstGeom>
        <a:solidFill>
          <a:schemeClr val="accent4">
            <a:hueOff val="0"/>
            <a:satOff val="0"/>
            <a:lumOff val="0"/>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sp>
    <dsp:sp modelId="{1D795A4A-0259-6C4D-AEF3-8233477576CE}">
      <dsp:nvSpPr>
        <dsp:cNvPr id="0" name=""/>
        <dsp:cNvSpPr/>
      </dsp:nvSpPr>
      <dsp:spPr>
        <a:xfrm>
          <a:off x="322313" y="638875"/>
          <a:ext cx="445736" cy="283042"/>
        </a:xfrm>
        <a:prstGeom prst="roundRect">
          <a:avLst>
            <a:gd name="adj" fmla="val 10000"/>
          </a:avLst>
        </a:prstGeom>
        <a:solidFill>
          <a:schemeClr val="lt1">
            <a:alpha val="90000"/>
            <a:hueOff val="0"/>
            <a:satOff val="0"/>
            <a:lumOff val="0"/>
            <a:alphaOff val="0"/>
          </a:schemeClr>
        </a:solidFill>
        <a:ln w="9525" cap="flat" cmpd="sng" algn="ctr">
          <a:solidFill>
            <a:schemeClr val="accent4">
              <a:hueOff val="0"/>
              <a:satOff val="0"/>
              <a:lumOff val="0"/>
              <a:alphaOff val="0"/>
            </a:schemeClr>
          </a:solidFill>
          <a:prstDash val="solid"/>
        </a:ln>
        <a:effectLst/>
        <a:sp3d z="50080" prstMaterial="plastic">
          <a:bevelT w="25400" h="25400"/>
          <a:bevelB w="25400" h="25400"/>
        </a:sp3d>
      </dsp:spPr>
      <dsp:style>
        <a:lnRef idx="1">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kumimoji="1" lang="ja-JP" altLang="en-US" sz="1100" kern="1200" dirty="0" smtClean="0"/>
            <a:t>　</a:t>
          </a:r>
          <a:endParaRPr kumimoji="1" lang="ja-JP" altLang="en-US" sz="1100" kern="1200" dirty="0"/>
        </a:p>
      </dsp:txBody>
      <dsp:txXfrm>
        <a:off x="330603" y="647165"/>
        <a:ext cx="429156" cy="266462"/>
      </dsp:txXfrm>
    </dsp:sp>
    <dsp:sp modelId="{B3FC2699-D08C-8140-80B3-723732DC6B73}">
      <dsp:nvSpPr>
        <dsp:cNvPr id="0" name=""/>
        <dsp:cNvSpPr/>
      </dsp:nvSpPr>
      <dsp:spPr>
        <a:xfrm>
          <a:off x="393" y="1004502"/>
          <a:ext cx="445736" cy="283042"/>
        </a:xfrm>
        <a:prstGeom prst="roundRect">
          <a:avLst>
            <a:gd name="adj" fmla="val 10000"/>
          </a:avLst>
        </a:prstGeom>
        <a:solidFill>
          <a:schemeClr val="accent5">
            <a:hueOff val="0"/>
            <a:satOff val="0"/>
            <a:lumOff val="0"/>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sp>
    <dsp:sp modelId="{C1280613-E2A2-CF47-9BE0-F74C40B0E987}">
      <dsp:nvSpPr>
        <dsp:cNvPr id="0" name=""/>
        <dsp:cNvSpPr/>
      </dsp:nvSpPr>
      <dsp:spPr>
        <a:xfrm>
          <a:off x="49919" y="1051552"/>
          <a:ext cx="445736" cy="283042"/>
        </a:xfrm>
        <a:prstGeom prst="roundRect">
          <a:avLst>
            <a:gd name="adj" fmla="val 10000"/>
          </a:avLst>
        </a:prstGeom>
        <a:solidFill>
          <a:schemeClr val="lt1">
            <a:alpha val="90000"/>
            <a:hueOff val="0"/>
            <a:satOff val="0"/>
            <a:lumOff val="0"/>
            <a:alphaOff val="0"/>
          </a:schemeClr>
        </a:solidFill>
        <a:ln w="9525" cap="flat" cmpd="sng" algn="ctr">
          <a:solidFill>
            <a:schemeClr val="accent5">
              <a:hueOff val="0"/>
              <a:satOff val="0"/>
              <a:lumOff val="0"/>
              <a:alphaOff val="0"/>
            </a:schemeClr>
          </a:solidFill>
          <a:prstDash val="solid"/>
        </a:ln>
        <a:effectLst/>
        <a:sp3d z="50080" prstMaterial="plastic">
          <a:bevelT w="25400" h="25400"/>
          <a:bevelB w="25400" h="25400"/>
        </a:sp3d>
      </dsp:spPr>
      <dsp:style>
        <a:lnRef idx="1">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endParaRPr kumimoji="1" lang="ja-JP" altLang="en-US" sz="1100" kern="1200" dirty="0"/>
        </a:p>
      </dsp:txBody>
      <dsp:txXfrm>
        <a:off x="58209" y="1059842"/>
        <a:ext cx="429156" cy="266462"/>
      </dsp:txXfrm>
    </dsp:sp>
    <dsp:sp modelId="{A1118A2D-0DC0-D343-9107-4F332EDFA5E2}">
      <dsp:nvSpPr>
        <dsp:cNvPr id="0" name=""/>
        <dsp:cNvSpPr/>
      </dsp:nvSpPr>
      <dsp:spPr>
        <a:xfrm>
          <a:off x="545182" y="1004502"/>
          <a:ext cx="445736" cy="283042"/>
        </a:xfrm>
        <a:prstGeom prst="roundRect">
          <a:avLst>
            <a:gd name="adj" fmla="val 10000"/>
          </a:avLst>
        </a:prstGeom>
        <a:solidFill>
          <a:schemeClr val="accent5">
            <a:hueOff val="0"/>
            <a:satOff val="0"/>
            <a:lumOff val="0"/>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sp>
    <dsp:sp modelId="{8BF64CBF-EB22-4740-AC12-49A3439464F4}">
      <dsp:nvSpPr>
        <dsp:cNvPr id="0" name=""/>
        <dsp:cNvSpPr/>
      </dsp:nvSpPr>
      <dsp:spPr>
        <a:xfrm>
          <a:off x="594708" y="1051552"/>
          <a:ext cx="445736" cy="283042"/>
        </a:xfrm>
        <a:prstGeom prst="roundRect">
          <a:avLst>
            <a:gd name="adj" fmla="val 10000"/>
          </a:avLst>
        </a:prstGeom>
        <a:solidFill>
          <a:schemeClr val="lt1">
            <a:alpha val="90000"/>
            <a:hueOff val="0"/>
            <a:satOff val="0"/>
            <a:lumOff val="0"/>
            <a:alphaOff val="0"/>
          </a:schemeClr>
        </a:solidFill>
        <a:ln w="9525" cap="flat" cmpd="sng" algn="ctr">
          <a:solidFill>
            <a:schemeClr val="accent5">
              <a:hueOff val="0"/>
              <a:satOff val="0"/>
              <a:lumOff val="0"/>
              <a:alphaOff val="0"/>
            </a:schemeClr>
          </a:solidFill>
          <a:prstDash val="solid"/>
        </a:ln>
        <a:effectLst/>
        <a:sp3d z="50080" prstMaterial="plastic">
          <a:bevelT w="25400" h="25400"/>
          <a:bevelB w="25400" h="25400"/>
        </a:sp3d>
      </dsp:spPr>
      <dsp:style>
        <a:lnRef idx="1">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endParaRPr kumimoji="1" lang="ja-JP" altLang="en-US" sz="1100" kern="1200" dirty="0"/>
        </a:p>
      </dsp:txBody>
      <dsp:txXfrm>
        <a:off x="602998" y="1059842"/>
        <a:ext cx="429156" cy="266462"/>
      </dsp:txXfrm>
    </dsp:sp>
    <dsp:sp modelId="{C61B199C-8762-0A45-85AB-CBCC41EFC600}">
      <dsp:nvSpPr>
        <dsp:cNvPr id="0" name=""/>
        <dsp:cNvSpPr/>
      </dsp:nvSpPr>
      <dsp:spPr>
        <a:xfrm>
          <a:off x="1907155" y="591825"/>
          <a:ext cx="445736" cy="283042"/>
        </a:xfrm>
        <a:prstGeom prst="roundRect">
          <a:avLst>
            <a:gd name="adj" fmla="val 10000"/>
          </a:avLst>
        </a:prstGeom>
        <a:solidFill>
          <a:schemeClr val="accent4">
            <a:hueOff val="0"/>
            <a:satOff val="0"/>
            <a:lumOff val="0"/>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sp>
    <dsp:sp modelId="{E1094566-3EAF-EA4C-84AA-5819C9756AC0}">
      <dsp:nvSpPr>
        <dsp:cNvPr id="0" name=""/>
        <dsp:cNvSpPr/>
      </dsp:nvSpPr>
      <dsp:spPr>
        <a:xfrm>
          <a:off x="1956681" y="638875"/>
          <a:ext cx="445736" cy="283042"/>
        </a:xfrm>
        <a:prstGeom prst="roundRect">
          <a:avLst>
            <a:gd name="adj" fmla="val 10000"/>
          </a:avLst>
        </a:prstGeom>
        <a:solidFill>
          <a:schemeClr val="lt1">
            <a:alpha val="90000"/>
            <a:hueOff val="0"/>
            <a:satOff val="0"/>
            <a:lumOff val="0"/>
            <a:alphaOff val="0"/>
          </a:schemeClr>
        </a:solidFill>
        <a:ln w="9525" cap="flat" cmpd="sng" algn="ctr">
          <a:solidFill>
            <a:schemeClr val="accent4">
              <a:hueOff val="0"/>
              <a:satOff val="0"/>
              <a:lumOff val="0"/>
              <a:alphaOff val="0"/>
            </a:schemeClr>
          </a:solidFill>
          <a:prstDash val="solid"/>
        </a:ln>
        <a:effectLst/>
        <a:sp3d z="50080" prstMaterial="plastic">
          <a:bevelT w="25400" h="25400"/>
          <a:bevelB w="25400" h="25400"/>
        </a:sp3d>
      </dsp:spPr>
      <dsp:style>
        <a:lnRef idx="1">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endParaRPr kumimoji="1" lang="ja-JP" altLang="en-US" sz="1100" kern="1200" dirty="0"/>
        </a:p>
      </dsp:txBody>
      <dsp:txXfrm>
        <a:off x="1964971" y="647165"/>
        <a:ext cx="429156" cy="266462"/>
      </dsp:txXfrm>
    </dsp:sp>
    <dsp:sp modelId="{AAF8CB1B-D133-C144-A9E9-7477B070B38B}">
      <dsp:nvSpPr>
        <dsp:cNvPr id="0" name=""/>
        <dsp:cNvSpPr/>
      </dsp:nvSpPr>
      <dsp:spPr>
        <a:xfrm>
          <a:off x="1089971" y="1004502"/>
          <a:ext cx="445736" cy="283042"/>
        </a:xfrm>
        <a:prstGeom prst="roundRect">
          <a:avLst>
            <a:gd name="adj" fmla="val 10000"/>
          </a:avLst>
        </a:prstGeom>
        <a:solidFill>
          <a:schemeClr val="accent5">
            <a:hueOff val="0"/>
            <a:satOff val="0"/>
            <a:lumOff val="0"/>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sp>
    <dsp:sp modelId="{4EBD9872-CBBB-1D4D-818A-2EBC726A5CF3}">
      <dsp:nvSpPr>
        <dsp:cNvPr id="0" name=""/>
        <dsp:cNvSpPr/>
      </dsp:nvSpPr>
      <dsp:spPr>
        <a:xfrm>
          <a:off x="1139497" y="1051552"/>
          <a:ext cx="445736" cy="283042"/>
        </a:xfrm>
        <a:prstGeom prst="roundRect">
          <a:avLst>
            <a:gd name="adj" fmla="val 10000"/>
          </a:avLst>
        </a:prstGeom>
        <a:solidFill>
          <a:schemeClr val="lt1">
            <a:alpha val="90000"/>
            <a:hueOff val="0"/>
            <a:satOff val="0"/>
            <a:lumOff val="0"/>
            <a:alphaOff val="0"/>
          </a:schemeClr>
        </a:solidFill>
        <a:ln w="9525" cap="flat" cmpd="sng" algn="ctr">
          <a:solidFill>
            <a:schemeClr val="accent5">
              <a:hueOff val="0"/>
              <a:satOff val="0"/>
              <a:lumOff val="0"/>
              <a:alphaOff val="0"/>
            </a:schemeClr>
          </a:solidFill>
          <a:prstDash val="solid"/>
        </a:ln>
        <a:effectLst/>
        <a:sp3d z="50080" prstMaterial="plastic">
          <a:bevelT w="25400" h="25400"/>
          <a:bevelB w="25400" h="25400"/>
        </a:sp3d>
      </dsp:spPr>
      <dsp:style>
        <a:lnRef idx="1">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endParaRPr kumimoji="1" lang="ja-JP" altLang="en-US" sz="1100" kern="1200" dirty="0"/>
        </a:p>
      </dsp:txBody>
      <dsp:txXfrm>
        <a:off x="1147787" y="1059842"/>
        <a:ext cx="429156" cy="266462"/>
      </dsp:txXfrm>
    </dsp:sp>
    <dsp:sp modelId="{7035B993-B549-5049-B0E8-4AF404A38FCE}">
      <dsp:nvSpPr>
        <dsp:cNvPr id="0" name=""/>
        <dsp:cNvSpPr/>
      </dsp:nvSpPr>
      <dsp:spPr>
        <a:xfrm>
          <a:off x="1634760" y="1004502"/>
          <a:ext cx="445736" cy="283042"/>
        </a:xfrm>
        <a:prstGeom prst="roundRect">
          <a:avLst>
            <a:gd name="adj" fmla="val 10000"/>
          </a:avLst>
        </a:prstGeom>
        <a:solidFill>
          <a:schemeClr val="accent5">
            <a:hueOff val="0"/>
            <a:satOff val="0"/>
            <a:lumOff val="0"/>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sp>
    <dsp:sp modelId="{86CD1AAC-1201-B945-A0F5-9B1D4E17B982}">
      <dsp:nvSpPr>
        <dsp:cNvPr id="0" name=""/>
        <dsp:cNvSpPr/>
      </dsp:nvSpPr>
      <dsp:spPr>
        <a:xfrm>
          <a:off x="1684286" y="1051552"/>
          <a:ext cx="445736" cy="283042"/>
        </a:xfrm>
        <a:prstGeom prst="roundRect">
          <a:avLst>
            <a:gd name="adj" fmla="val 10000"/>
          </a:avLst>
        </a:prstGeom>
        <a:solidFill>
          <a:schemeClr val="lt1">
            <a:alpha val="90000"/>
            <a:hueOff val="0"/>
            <a:satOff val="0"/>
            <a:lumOff val="0"/>
            <a:alphaOff val="0"/>
          </a:schemeClr>
        </a:solidFill>
        <a:ln w="9525" cap="flat" cmpd="sng" algn="ctr">
          <a:solidFill>
            <a:schemeClr val="accent5">
              <a:hueOff val="0"/>
              <a:satOff val="0"/>
              <a:lumOff val="0"/>
              <a:alphaOff val="0"/>
            </a:schemeClr>
          </a:solidFill>
          <a:prstDash val="solid"/>
        </a:ln>
        <a:effectLst/>
        <a:sp3d z="50080" prstMaterial="plastic">
          <a:bevelT w="25400" h="25400"/>
          <a:bevelB w="25400" h="25400"/>
        </a:sp3d>
      </dsp:spPr>
      <dsp:style>
        <a:lnRef idx="1">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endParaRPr kumimoji="1" lang="ja-JP" altLang="en-US" sz="1100" kern="1200" dirty="0"/>
        </a:p>
      </dsp:txBody>
      <dsp:txXfrm>
        <a:off x="1692576" y="1059842"/>
        <a:ext cx="429156" cy="266462"/>
      </dsp:txXfrm>
    </dsp:sp>
    <dsp:sp modelId="{9045D350-AF3E-994E-A093-E8C4EC755E31}">
      <dsp:nvSpPr>
        <dsp:cNvPr id="0" name=""/>
        <dsp:cNvSpPr/>
      </dsp:nvSpPr>
      <dsp:spPr>
        <a:xfrm>
          <a:off x="2179549" y="1004502"/>
          <a:ext cx="445736" cy="283042"/>
        </a:xfrm>
        <a:prstGeom prst="roundRect">
          <a:avLst>
            <a:gd name="adj" fmla="val 10000"/>
          </a:avLst>
        </a:prstGeom>
        <a:solidFill>
          <a:schemeClr val="accent5">
            <a:hueOff val="0"/>
            <a:satOff val="0"/>
            <a:lumOff val="0"/>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sp>
    <dsp:sp modelId="{BFA83758-A6E8-4340-8650-85104C27C048}">
      <dsp:nvSpPr>
        <dsp:cNvPr id="0" name=""/>
        <dsp:cNvSpPr/>
      </dsp:nvSpPr>
      <dsp:spPr>
        <a:xfrm>
          <a:off x="2229076" y="1051552"/>
          <a:ext cx="445736" cy="283042"/>
        </a:xfrm>
        <a:prstGeom prst="roundRect">
          <a:avLst>
            <a:gd name="adj" fmla="val 10000"/>
          </a:avLst>
        </a:prstGeom>
        <a:solidFill>
          <a:schemeClr val="lt1">
            <a:alpha val="90000"/>
            <a:hueOff val="0"/>
            <a:satOff val="0"/>
            <a:lumOff val="0"/>
            <a:alphaOff val="0"/>
          </a:schemeClr>
        </a:solidFill>
        <a:ln w="9525" cap="flat" cmpd="sng" algn="ctr">
          <a:solidFill>
            <a:schemeClr val="accent5">
              <a:hueOff val="0"/>
              <a:satOff val="0"/>
              <a:lumOff val="0"/>
              <a:alphaOff val="0"/>
            </a:schemeClr>
          </a:solidFill>
          <a:prstDash val="solid"/>
        </a:ln>
        <a:effectLst/>
        <a:sp3d z="50080" prstMaterial="plastic">
          <a:bevelT w="25400" h="25400"/>
          <a:bevelB w="25400" h="25400"/>
        </a:sp3d>
      </dsp:spPr>
      <dsp:style>
        <a:lnRef idx="1">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endParaRPr kumimoji="1" lang="ja-JP" altLang="en-US" sz="1100" kern="1200" dirty="0"/>
        </a:p>
      </dsp:txBody>
      <dsp:txXfrm>
        <a:off x="2237366" y="1059842"/>
        <a:ext cx="429156" cy="266462"/>
      </dsp:txXfrm>
    </dsp:sp>
    <dsp:sp modelId="{AA59C626-0958-8D4C-8CF1-716DC1CCC141}">
      <dsp:nvSpPr>
        <dsp:cNvPr id="0" name=""/>
        <dsp:cNvSpPr/>
      </dsp:nvSpPr>
      <dsp:spPr>
        <a:xfrm>
          <a:off x="2724339" y="1004502"/>
          <a:ext cx="445736" cy="283042"/>
        </a:xfrm>
        <a:prstGeom prst="roundRect">
          <a:avLst>
            <a:gd name="adj" fmla="val 10000"/>
          </a:avLst>
        </a:prstGeom>
        <a:solidFill>
          <a:schemeClr val="accent5">
            <a:hueOff val="0"/>
            <a:satOff val="0"/>
            <a:lumOff val="0"/>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sp>
    <dsp:sp modelId="{6EA24521-7529-2B49-8F59-324D62183B0B}">
      <dsp:nvSpPr>
        <dsp:cNvPr id="0" name=""/>
        <dsp:cNvSpPr/>
      </dsp:nvSpPr>
      <dsp:spPr>
        <a:xfrm>
          <a:off x="2773865" y="1051552"/>
          <a:ext cx="445736" cy="283042"/>
        </a:xfrm>
        <a:prstGeom prst="roundRect">
          <a:avLst>
            <a:gd name="adj" fmla="val 10000"/>
          </a:avLst>
        </a:prstGeom>
        <a:solidFill>
          <a:schemeClr val="lt1">
            <a:alpha val="90000"/>
            <a:hueOff val="0"/>
            <a:satOff val="0"/>
            <a:lumOff val="0"/>
            <a:alphaOff val="0"/>
          </a:schemeClr>
        </a:solidFill>
        <a:ln w="9525" cap="flat" cmpd="sng" algn="ctr">
          <a:solidFill>
            <a:schemeClr val="accent5">
              <a:hueOff val="0"/>
              <a:satOff val="0"/>
              <a:lumOff val="0"/>
              <a:alphaOff val="0"/>
            </a:schemeClr>
          </a:solidFill>
          <a:prstDash val="solid"/>
        </a:ln>
        <a:effectLst/>
        <a:sp3d z="50080" prstMaterial="plastic">
          <a:bevelT w="25400" h="25400"/>
          <a:bevelB w="25400" h="25400"/>
        </a:sp3d>
      </dsp:spPr>
      <dsp:style>
        <a:lnRef idx="1">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endParaRPr kumimoji="1" lang="ja-JP" altLang="en-US" sz="1100" kern="1200" dirty="0"/>
        </a:p>
      </dsp:txBody>
      <dsp:txXfrm>
        <a:off x="2782155" y="1059842"/>
        <a:ext cx="429156" cy="266462"/>
      </dsp:txXfrm>
    </dsp:sp>
    <dsp:sp modelId="{1FBCC944-16AD-C941-A8DE-CDB121664CC2}">
      <dsp:nvSpPr>
        <dsp:cNvPr id="0" name=""/>
        <dsp:cNvSpPr/>
      </dsp:nvSpPr>
      <dsp:spPr>
        <a:xfrm>
          <a:off x="2451944" y="591825"/>
          <a:ext cx="445736" cy="283042"/>
        </a:xfrm>
        <a:prstGeom prst="roundRect">
          <a:avLst>
            <a:gd name="adj" fmla="val 10000"/>
          </a:avLst>
        </a:prstGeom>
        <a:solidFill>
          <a:schemeClr val="accent4">
            <a:hueOff val="0"/>
            <a:satOff val="0"/>
            <a:lumOff val="0"/>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sp>
    <dsp:sp modelId="{D5313FD4-D7D4-7A45-AADB-665DBE19C843}">
      <dsp:nvSpPr>
        <dsp:cNvPr id="0" name=""/>
        <dsp:cNvSpPr/>
      </dsp:nvSpPr>
      <dsp:spPr>
        <a:xfrm>
          <a:off x="2501470" y="638875"/>
          <a:ext cx="445736" cy="283042"/>
        </a:xfrm>
        <a:prstGeom prst="roundRect">
          <a:avLst>
            <a:gd name="adj" fmla="val 10000"/>
          </a:avLst>
        </a:prstGeom>
        <a:solidFill>
          <a:schemeClr val="lt1">
            <a:alpha val="90000"/>
            <a:hueOff val="0"/>
            <a:satOff val="0"/>
            <a:lumOff val="0"/>
            <a:alphaOff val="0"/>
          </a:schemeClr>
        </a:solidFill>
        <a:ln w="9525" cap="flat" cmpd="sng" algn="ctr">
          <a:solidFill>
            <a:schemeClr val="accent4">
              <a:hueOff val="0"/>
              <a:satOff val="0"/>
              <a:lumOff val="0"/>
              <a:alphaOff val="0"/>
            </a:schemeClr>
          </a:solidFill>
          <a:prstDash val="solid"/>
        </a:ln>
        <a:effectLst/>
        <a:sp3d z="50080" prstMaterial="plastic">
          <a:bevelT w="25400" h="25400"/>
          <a:bevelB w="25400" h="25400"/>
        </a:sp3d>
      </dsp:spPr>
      <dsp:style>
        <a:lnRef idx="1">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endParaRPr kumimoji="1" lang="ja-JP" altLang="en-US" sz="1100" kern="1200" dirty="0"/>
        </a:p>
      </dsp:txBody>
      <dsp:txXfrm>
        <a:off x="2509760" y="647165"/>
        <a:ext cx="429156" cy="266462"/>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6">
  <dgm:title val=""/>
  <dgm:desc val=""/>
  <dgm:catLst>
    <dgm:cat type="3D" pri="11600"/>
  </dgm:catLst>
  <dgm:scene3d>
    <a:camera prst="perspectiveRelaxedModerately" zoom="92000"/>
    <a:lightRig rig="balanced" dir="t">
      <a:rot lat="0" lon="0" rev="12700000"/>
    </a:lightRig>
  </dgm:scene3d>
  <dgm:styleLbl name="node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z="-54000" prstMaterial="plastic">
      <a:bevelT w="50800" h="50800"/>
      <a:bevelB w="50800" h="50800"/>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z="-2540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fgSibTrans2D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54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sibTrans1D1">
    <dgm:scene3d>
      <a:camera prst="orthographicFront"/>
      <a:lightRig rig="threePt" dir="t"/>
    </dgm:scene3d>
    <dgm:sp3d z="-25400" prstMaterial="plastic"/>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75000" prstMaterial="plastic"/>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3">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4">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1D1">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2">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3">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4">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fgAcc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dgm:scene3d>
    <dgm:sp3d z="50080" prstMaterial="plastic">
      <a:bevelT w="25400" h="25400"/>
      <a:bevelB w="25400" h="25400"/>
    </dgm:sp3d>
    <dgm:txPr/>
    <dgm:style>
      <a:lnRef idx="0">
        <a:scrgbClr r="0" g="0" b="0"/>
      </a:lnRef>
      <a:fillRef idx="1">
        <a:scrgbClr r="0" g="0" b="0"/>
      </a:fillRef>
      <a:effectRef idx="2">
        <a:scrgbClr r="0" g="0" b="0"/>
      </a:effectRef>
      <a:fontRef idx="minor"/>
    </dgm:style>
  </dgm:styleLbl>
  <dgm:styleLbl name="alignAccFollowNode1">
    <dgm:scene3d>
      <a:camera prst="orthographicFront"/>
      <a:lightRig rig="threePt" dir="t"/>
    </dgm:scene3d>
    <dgm:sp3d prstMaterial="plastic">
      <a:bevelT w="25400" h="25400"/>
      <a:bevelB w="25400" h="25400"/>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152400" prstMaterial="plastic">
      <a:bevelT w="25400" h="25400"/>
      <a:bevelB w="25400" h="25400"/>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52400" prstMaterial="plastic">
      <a:bevelT w="25400" h="25400"/>
      <a:bevelB w="25400" h="25400"/>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z="-10400" extrusionH="12700" prstMaterial="plastic"/>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1">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6">
  <dgm:title val=""/>
  <dgm:desc val=""/>
  <dgm:catLst>
    <dgm:cat type="3D" pri="11600"/>
  </dgm:catLst>
  <dgm:scene3d>
    <a:camera prst="perspectiveRelaxedModerately" zoom="92000"/>
    <a:lightRig rig="balanced" dir="t">
      <a:rot lat="0" lon="0" rev="12700000"/>
    </a:lightRig>
  </dgm:scene3d>
  <dgm:styleLbl name="node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z="-54000" prstMaterial="plastic">
      <a:bevelT w="50800" h="50800"/>
      <a:bevelB w="50800" h="50800"/>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z="-2540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fgSibTrans2D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54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sibTrans1D1">
    <dgm:scene3d>
      <a:camera prst="orthographicFront"/>
      <a:lightRig rig="threePt" dir="t"/>
    </dgm:scene3d>
    <dgm:sp3d z="-25400" prstMaterial="plastic"/>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75000" prstMaterial="plastic"/>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3">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4">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1D1">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2">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3">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4">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fgAcc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dgm:scene3d>
    <dgm:sp3d z="50080" prstMaterial="plastic">
      <a:bevelT w="25400" h="25400"/>
      <a:bevelB w="25400" h="25400"/>
    </dgm:sp3d>
    <dgm:txPr/>
    <dgm:style>
      <a:lnRef idx="0">
        <a:scrgbClr r="0" g="0" b="0"/>
      </a:lnRef>
      <a:fillRef idx="1">
        <a:scrgbClr r="0" g="0" b="0"/>
      </a:fillRef>
      <a:effectRef idx="2">
        <a:scrgbClr r="0" g="0" b="0"/>
      </a:effectRef>
      <a:fontRef idx="minor"/>
    </dgm:style>
  </dgm:styleLbl>
  <dgm:styleLbl name="alignAccFollowNode1">
    <dgm:scene3d>
      <a:camera prst="orthographicFront"/>
      <a:lightRig rig="threePt" dir="t"/>
    </dgm:scene3d>
    <dgm:sp3d prstMaterial="plastic">
      <a:bevelT w="25400" h="25400"/>
      <a:bevelB w="25400" h="25400"/>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152400" prstMaterial="plastic">
      <a:bevelT w="25400" h="25400"/>
      <a:bevelB w="25400" h="25400"/>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52400" prstMaterial="plastic">
      <a:bevelT w="25400" h="25400"/>
      <a:bevelB w="25400" h="25400"/>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z="-10400" extrusionH="12700" prstMaterial="plastic"/>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1">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6">
  <dgm:title val=""/>
  <dgm:desc val=""/>
  <dgm:catLst>
    <dgm:cat type="3D" pri="11600"/>
  </dgm:catLst>
  <dgm:scene3d>
    <a:camera prst="perspectiveRelaxedModerately" zoom="92000"/>
    <a:lightRig rig="balanced" dir="t">
      <a:rot lat="0" lon="0" rev="12700000"/>
    </a:lightRig>
  </dgm:scene3d>
  <dgm:styleLbl name="node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z="-54000" prstMaterial="plastic">
      <a:bevelT w="50800" h="50800"/>
      <a:bevelB w="50800" h="50800"/>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z="-2540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fgSibTrans2D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54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sibTrans1D1">
    <dgm:scene3d>
      <a:camera prst="orthographicFront"/>
      <a:lightRig rig="threePt" dir="t"/>
    </dgm:scene3d>
    <dgm:sp3d z="-25400" prstMaterial="plastic"/>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75000" prstMaterial="plastic"/>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3">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4">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1D1">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2">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3">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4">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fgAcc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dgm:scene3d>
    <dgm:sp3d z="50080" prstMaterial="plastic">
      <a:bevelT w="25400" h="25400"/>
      <a:bevelB w="25400" h="25400"/>
    </dgm:sp3d>
    <dgm:txPr/>
    <dgm:style>
      <a:lnRef idx="0">
        <a:scrgbClr r="0" g="0" b="0"/>
      </a:lnRef>
      <a:fillRef idx="1">
        <a:scrgbClr r="0" g="0" b="0"/>
      </a:fillRef>
      <a:effectRef idx="2">
        <a:scrgbClr r="0" g="0" b="0"/>
      </a:effectRef>
      <a:fontRef idx="minor"/>
    </dgm:style>
  </dgm:styleLbl>
  <dgm:styleLbl name="alignAccFollowNode1">
    <dgm:scene3d>
      <a:camera prst="orthographicFront"/>
      <a:lightRig rig="threePt" dir="t"/>
    </dgm:scene3d>
    <dgm:sp3d prstMaterial="plastic">
      <a:bevelT w="25400" h="25400"/>
      <a:bevelB w="25400" h="25400"/>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152400" prstMaterial="plastic">
      <a:bevelT w="25400" h="25400"/>
      <a:bevelB w="25400" h="25400"/>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52400" prstMaterial="plastic">
      <a:bevelT w="25400" h="25400"/>
      <a:bevelB w="25400" h="25400"/>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z="-10400" extrusionH="12700" prstMaterial="plastic"/>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1">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6">
  <dgm:title val=""/>
  <dgm:desc val=""/>
  <dgm:catLst>
    <dgm:cat type="3D" pri="11600"/>
  </dgm:catLst>
  <dgm:scene3d>
    <a:camera prst="perspectiveRelaxedModerately" zoom="92000"/>
    <a:lightRig rig="balanced" dir="t">
      <a:rot lat="0" lon="0" rev="12700000"/>
    </a:lightRig>
  </dgm:scene3d>
  <dgm:styleLbl name="node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z="-54000" prstMaterial="plastic">
      <a:bevelT w="50800" h="50800"/>
      <a:bevelB w="50800" h="50800"/>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z="-2540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fgSibTrans2D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54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sibTrans1D1">
    <dgm:scene3d>
      <a:camera prst="orthographicFront"/>
      <a:lightRig rig="threePt" dir="t"/>
    </dgm:scene3d>
    <dgm:sp3d z="-25400" prstMaterial="plastic"/>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75000" prstMaterial="plastic"/>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3">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4">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1D1">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2">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3">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4">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fgAcc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dgm:scene3d>
    <dgm:sp3d z="50080" prstMaterial="plastic">
      <a:bevelT w="25400" h="25400"/>
      <a:bevelB w="25400" h="25400"/>
    </dgm:sp3d>
    <dgm:txPr/>
    <dgm:style>
      <a:lnRef idx="0">
        <a:scrgbClr r="0" g="0" b="0"/>
      </a:lnRef>
      <a:fillRef idx="1">
        <a:scrgbClr r="0" g="0" b="0"/>
      </a:fillRef>
      <a:effectRef idx="2">
        <a:scrgbClr r="0" g="0" b="0"/>
      </a:effectRef>
      <a:fontRef idx="minor"/>
    </dgm:style>
  </dgm:styleLbl>
  <dgm:styleLbl name="alignAccFollowNode1">
    <dgm:scene3d>
      <a:camera prst="orthographicFront"/>
      <a:lightRig rig="threePt" dir="t"/>
    </dgm:scene3d>
    <dgm:sp3d prstMaterial="plastic">
      <a:bevelT w="25400" h="25400"/>
      <a:bevelB w="25400" h="25400"/>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152400" prstMaterial="plastic">
      <a:bevelT w="25400" h="25400"/>
      <a:bevelB w="25400" h="25400"/>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52400" prstMaterial="plastic">
      <a:bevelT w="25400" h="25400"/>
      <a:bevelB w="25400" h="25400"/>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z="-10400" extrusionH="12700" prstMaterial="plastic"/>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1">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94A6F54-2CFD-AA43-9FB9-DEB9D5B8D4A5}" type="datetimeFigureOut">
              <a:rPr kumimoji="1" lang="ja-JP" altLang="en-US" smtClean="0"/>
              <a:t>2016/1/14</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C3CEA90-CD97-8041-9008-017D1B3FBB2D}" type="slidenum">
              <a:rPr kumimoji="1" lang="ja-JP" altLang="en-US" smtClean="0"/>
              <a:t>‹#›</a:t>
            </a:fld>
            <a:endParaRPr kumimoji="1" lang="ja-JP" altLang="en-US"/>
          </a:p>
        </p:txBody>
      </p:sp>
    </p:spTree>
    <p:extLst>
      <p:ext uri="{BB962C8B-B14F-4D97-AF65-F5344CB8AC3E}">
        <p14:creationId xmlns:p14="http://schemas.microsoft.com/office/powerpoint/2010/main" val="1730037772"/>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2C3CEA90-CD97-8041-9008-017D1B3FBB2D}" type="slidenum">
              <a:rPr kumimoji="1" lang="ja-JP" altLang="en-US" smtClean="0"/>
              <a:t>1</a:t>
            </a:fld>
            <a:endParaRPr kumimoji="1" lang="ja-JP" altLang="en-US"/>
          </a:p>
        </p:txBody>
      </p:sp>
    </p:spTree>
    <p:extLst>
      <p:ext uri="{BB962C8B-B14F-4D97-AF65-F5344CB8AC3E}">
        <p14:creationId xmlns:p14="http://schemas.microsoft.com/office/powerpoint/2010/main" val="4437582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2C3CEA90-CD97-8041-9008-017D1B3FBB2D}" type="slidenum">
              <a:rPr kumimoji="1" lang="ja-JP" altLang="en-US" smtClean="0"/>
              <a:t>6</a:t>
            </a:fld>
            <a:endParaRPr kumimoji="1" lang="ja-JP" altLang="en-US"/>
          </a:p>
        </p:txBody>
      </p:sp>
    </p:spTree>
    <p:extLst>
      <p:ext uri="{BB962C8B-B14F-4D97-AF65-F5344CB8AC3E}">
        <p14:creationId xmlns:p14="http://schemas.microsoft.com/office/powerpoint/2010/main" val="11535788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2C3CEA90-CD97-8041-9008-017D1B3FBB2D}" type="slidenum">
              <a:rPr kumimoji="1" lang="ja-JP" altLang="en-US" smtClean="0"/>
              <a:t>7</a:t>
            </a:fld>
            <a:endParaRPr kumimoji="1" lang="ja-JP" altLang="en-US"/>
          </a:p>
        </p:txBody>
      </p:sp>
    </p:spTree>
    <p:extLst>
      <p:ext uri="{BB962C8B-B14F-4D97-AF65-F5344CB8AC3E}">
        <p14:creationId xmlns:p14="http://schemas.microsoft.com/office/powerpoint/2010/main" val="1076753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2C3CEA90-CD97-8041-9008-017D1B3FBB2D}" type="slidenum">
              <a:rPr kumimoji="1" lang="ja-JP" altLang="en-US" smtClean="0"/>
              <a:t>8</a:t>
            </a:fld>
            <a:endParaRPr kumimoji="1" lang="ja-JP" altLang="en-US"/>
          </a:p>
        </p:txBody>
      </p:sp>
    </p:spTree>
    <p:extLst>
      <p:ext uri="{BB962C8B-B14F-4D97-AF65-F5344CB8AC3E}">
        <p14:creationId xmlns:p14="http://schemas.microsoft.com/office/powerpoint/2010/main" val="1389473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2C3CEA90-CD97-8041-9008-017D1B3FBB2D}" type="slidenum">
              <a:rPr kumimoji="1" lang="ja-JP" altLang="en-US" smtClean="0"/>
              <a:t>39</a:t>
            </a:fld>
            <a:endParaRPr kumimoji="1" lang="ja-JP" altLang="en-US"/>
          </a:p>
        </p:txBody>
      </p:sp>
    </p:spTree>
    <p:extLst>
      <p:ext uri="{BB962C8B-B14F-4D97-AF65-F5344CB8AC3E}">
        <p14:creationId xmlns:p14="http://schemas.microsoft.com/office/powerpoint/2010/main" val="17504872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685355" y="2130850"/>
            <a:ext cx="7773293" cy="1470049"/>
          </a:xfrm>
        </p:spPr>
        <p:txBody>
          <a:bodyPr/>
          <a:lstStyle>
            <a:lvl1pPr algn="ctr">
              <a:defRPr sz="4400"/>
            </a:lvl1pPr>
          </a:lstStyle>
          <a:p>
            <a:r>
              <a:rPr lang="ja-JP" altLang="en-US" smtClean="0"/>
              <a:t>マスター タイトルの書式設定</a:t>
            </a:r>
            <a:endParaRPr lang="ja-JP" altLang="en-US" dirty="0"/>
          </a:p>
        </p:txBody>
      </p:sp>
      <p:sp>
        <p:nvSpPr>
          <p:cNvPr id="3" name="サブタイトル 2"/>
          <p:cNvSpPr>
            <a:spLocks noGrp="1"/>
          </p:cNvSpPr>
          <p:nvPr>
            <p:ph type="subTitle" idx="1"/>
          </p:nvPr>
        </p:nvSpPr>
        <p:spPr>
          <a:xfrm>
            <a:off x="1371825" y="3886649"/>
            <a:ext cx="6400354" cy="1752451"/>
          </a:xfrm>
          <a:prstGeom prst="rect">
            <a:avLst/>
          </a:prstGeom>
        </p:spPr>
        <p:txBody>
          <a:bodyPr vert="horz" lIns="64291" tIns="32146" rIns="64291" bIns="32146"/>
          <a:lstStyle>
            <a:lvl1pPr marL="0" indent="0" algn="ctr">
              <a:buNone/>
              <a:defRPr>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defRPr>
            </a:lvl1pPr>
            <a:lvl2pPr marL="241093" indent="0" algn="ctr">
              <a:buNone/>
              <a:defRPr/>
            </a:lvl2pPr>
            <a:lvl3pPr marL="482186" indent="0" algn="ctr">
              <a:buNone/>
              <a:defRPr/>
            </a:lvl3pPr>
            <a:lvl4pPr marL="723279" indent="0" algn="ctr">
              <a:buNone/>
              <a:defRPr/>
            </a:lvl4pPr>
            <a:lvl5pPr marL="964372" indent="0" algn="ctr">
              <a:buNone/>
              <a:defRPr/>
            </a:lvl5pPr>
            <a:lvl6pPr marL="1205465" indent="0" algn="ctr">
              <a:buNone/>
              <a:defRPr/>
            </a:lvl6pPr>
            <a:lvl7pPr marL="1446558" indent="0" algn="ctr">
              <a:buNone/>
              <a:defRPr/>
            </a:lvl7pPr>
            <a:lvl8pPr marL="1687651" indent="0" algn="ctr">
              <a:buNone/>
              <a:defRPr/>
            </a:lvl8pPr>
            <a:lvl9pPr marL="1928744" indent="0" algn="ctr">
              <a:buNone/>
              <a:defRPr/>
            </a:lvl9pPr>
          </a:lstStyle>
          <a:p>
            <a:r>
              <a:rPr lang="ja-JP" altLang="en-US" smtClean="0"/>
              <a:t>マスター サブタイトルの書式設定</a:t>
            </a:r>
            <a:endParaRPr lang="ja-JP" altLang="en-US" dirty="0"/>
          </a:p>
        </p:txBody>
      </p:sp>
    </p:spTree>
    <p:extLst>
      <p:ext uri="{BB962C8B-B14F-4D97-AF65-F5344CB8AC3E}">
        <p14:creationId xmlns:p14="http://schemas.microsoft.com/office/powerpoint/2010/main" val="637321649"/>
      </p:ext>
    </p:extLst>
  </p:cSld>
  <p:clrMapOvr>
    <a:masterClrMapping/>
  </p:clrMapOvr>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238126" y="29076"/>
            <a:ext cx="8651875" cy="991043"/>
          </a:xfrm>
        </p:spPr>
        <p:txBody>
          <a:bodyPr/>
          <a:lstStyle>
            <a:lvl1pPr>
              <a:defRPr sz="4800">
                <a:latin typeface="HGMaruGothicMPRO" charset="-128"/>
                <a:ea typeface="HGMaruGothicMPRO" charset="-128"/>
                <a:cs typeface="HGMaruGothicMPRO" charset="-128"/>
              </a:defRPr>
            </a:lvl1pPr>
          </a:lstStyle>
          <a:p>
            <a:r>
              <a:rPr lang="ja-JP" altLang="en-US" dirty="0" smtClean="0"/>
              <a:t>マスター タイトルの書式設定</a:t>
            </a:r>
            <a:endParaRPr lang="ja-JP" altLang="en-US" dirty="0"/>
          </a:p>
        </p:txBody>
      </p:sp>
      <p:sp>
        <p:nvSpPr>
          <p:cNvPr id="3" name="コンテンツ プレースホルダー 2"/>
          <p:cNvSpPr>
            <a:spLocks noGrp="1"/>
          </p:cNvSpPr>
          <p:nvPr>
            <p:ph idx="1"/>
          </p:nvPr>
        </p:nvSpPr>
        <p:spPr>
          <a:xfrm>
            <a:off x="237509" y="1227550"/>
            <a:ext cx="8652159" cy="5356129"/>
          </a:xfrm>
          <a:prstGeom prst="rect">
            <a:avLst/>
          </a:prstGeom>
        </p:spPr>
        <p:txBody>
          <a:bodyPr vert="horz" lIns="64291" tIns="32146" rIns="64291" bIns="32146" anchor="t" anchorCtr="0"/>
          <a:lstStyle>
            <a:lvl1pPr marL="199800" indent="-216000" algn="l">
              <a:lnSpc>
                <a:spcPct val="100000"/>
              </a:lnSpc>
              <a:spcBef>
                <a:spcPts val="300"/>
              </a:spcBef>
              <a:buSzPct val="80000"/>
              <a:buFont typeface="Wingdings" charset="2"/>
              <a:buChar char="l"/>
              <a:defRPr sz="3600">
                <a:latin typeface="HGMaruGothicMPRO" charset="-128"/>
                <a:ea typeface="HGMaruGothicMPRO" charset="-128"/>
                <a:cs typeface="HGMaruGothicMPRO" charset="-128"/>
              </a:defRPr>
            </a:lvl1pPr>
            <a:lvl2pPr marL="447675" indent="-211138">
              <a:spcBef>
                <a:spcPts val="300"/>
              </a:spcBef>
              <a:buSzPct val="80000"/>
              <a:buFont typeface="Arial" charset="0"/>
              <a:buChar char="•"/>
              <a:tabLst/>
              <a:defRPr sz="3200">
                <a:latin typeface="HGMaruGothicMPRO" charset="-128"/>
                <a:ea typeface="HGMaruGothicMPRO" charset="-128"/>
                <a:cs typeface="HGMaruGothicMPRO" charset="-128"/>
              </a:defRPr>
            </a:lvl2pPr>
            <a:lvl3pPr marL="720725" indent="-198438">
              <a:spcBef>
                <a:spcPts val="0"/>
              </a:spcBef>
              <a:buSzPct val="80000"/>
              <a:buFont typeface="Arial" charset="0"/>
              <a:buChar char="•"/>
              <a:tabLst/>
              <a:defRPr sz="3200">
                <a:latin typeface="HGMaruGothicMPRO" charset="-128"/>
                <a:ea typeface="HGMaruGothicMPRO" charset="-128"/>
                <a:cs typeface="HGMaruGothicMPRO" charset="-128"/>
              </a:defRPr>
            </a:lvl3pPr>
            <a:lvl4pPr marL="933450" indent="-223838">
              <a:spcBef>
                <a:spcPts val="0"/>
              </a:spcBef>
              <a:buSzPct val="100000"/>
              <a:buFont typeface="Arial" charset="0"/>
              <a:buChar char="•"/>
              <a:tabLst/>
              <a:defRPr sz="3200">
                <a:latin typeface="HGMaruGothicMPRO" charset="-128"/>
                <a:ea typeface="HGMaruGothicMPRO" charset="-128"/>
                <a:cs typeface="HGMaruGothicMPRO" charset="-128"/>
              </a:defRPr>
            </a:lvl4pPr>
            <a:lvl5pPr marL="1119188" indent="-223838">
              <a:spcBef>
                <a:spcPts val="0"/>
              </a:spcBef>
              <a:buSzPct val="100000"/>
              <a:buFont typeface="Arial" charset="0"/>
              <a:buChar char="•"/>
              <a:tabLst/>
              <a:defRPr sz="3200">
                <a:latin typeface="HGMaruGothicMPRO" charset="-128"/>
                <a:ea typeface="HGMaruGothicMPRO" charset="-128"/>
                <a:cs typeface="HGMaruGothicMPRO" charset="-128"/>
              </a:defRPr>
            </a:lvl5pPr>
          </a:lstStyle>
          <a:p>
            <a:pPr lvl="0"/>
            <a:r>
              <a:rPr lang="ja-JP" altLang="en-US" dirty="0" smtClean="0"/>
              <a:t>マスター テキストの書式設定</a:t>
            </a:r>
          </a:p>
          <a:p>
            <a:pPr lvl="1"/>
            <a:r>
              <a:rPr lang="ja-JP" altLang="en-US" dirty="0" smtClean="0"/>
              <a:t>第 </a:t>
            </a:r>
            <a:r>
              <a:rPr lang="en-US" altLang="ja-JP" dirty="0" smtClean="0"/>
              <a:t>2 </a:t>
            </a:r>
            <a:r>
              <a:rPr lang="ja-JP" altLang="en-US" dirty="0" smtClean="0"/>
              <a:t>レベル</a:t>
            </a:r>
          </a:p>
          <a:p>
            <a:pPr lvl="2"/>
            <a:r>
              <a:rPr lang="ja-JP" altLang="en-US" dirty="0" smtClean="0"/>
              <a:t>第 </a:t>
            </a:r>
            <a:r>
              <a:rPr lang="en-US" altLang="ja-JP" dirty="0" smtClean="0"/>
              <a:t>3 </a:t>
            </a:r>
            <a:r>
              <a:rPr lang="ja-JP" altLang="en-US" dirty="0" smtClean="0"/>
              <a:t>レベル</a:t>
            </a:r>
          </a:p>
          <a:p>
            <a:pPr lvl="3"/>
            <a:r>
              <a:rPr lang="ja-JP" altLang="en-US" dirty="0" smtClean="0"/>
              <a:t>第 </a:t>
            </a:r>
            <a:r>
              <a:rPr lang="en-US" altLang="ja-JP" dirty="0" smtClean="0"/>
              <a:t>4 </a:t>
            </a:r>
            <a:r>
              <a:rPr lang="ja-JP" altLang="en-US" dirty="0" smtClean="0"/>
              <a:t>レベル</a:t>
            </a:r>
          </a:p>
          <a:p>
            <a:pPr lvl="4"/>
            <a:r>
              <a:rPr lang="ja-JP" altLang="en-US" dirty="0" smtClean="0"/>
              <a:t>第 </a:t>
            </a:r>
            <a:r>
              <a:rPr lang="en-US" altLang="ja-JP" dirty="0" smtClean="0"/>
              <a:t>5 </a:t>
            </a:r>
            <a:r>
              <a:rPr lang="ja-JP" altLang="en-US" dirty="0" smtClean="0"/>
              <a:t>レベル</a:t>
            </a:r>
            <a:endParaRPr lang="ja-JP" altLang="en-US" dirty="0"/>
          </a:p>
        </p:txBody>
      </p:sp>
      <p:sp>
        <p:nvSpPr>
          <p:cNvPr id="4" name="スライド番号プレースホルダー 1"/>
          <p:cNvSpPr>
            <a:spLocks noGrp="1"/>
          </p:cNvSpPr>
          <p:nvPr>
            <p:ph type="sldNum" sz="quarter" idx="10"/>
          </p:nvPr>
        </p:nvSpPr>
        <p:spPr/>
        <p:txBody>
          <a:bodyPr/>
          <a:lstStyle>
            <a:lvl1pPr>
              <a:defRPr/>
            </a:lvl1pPr>
          </a:lstStyle>
          <a:p>
            <a:fld id="{FB063A6D-2178-E54F-BD54-AD5F6E593537}" type="slidenum">
              <a:rPr kumimoji="1" lang="ja-JP" altLang="en-US" smtClean="0"/>
              <a:t>‹#›</a:t>
            </a:fld>
            <a:endParaRPr kumimoji="1" lang="ja-JP" altLang="en-US"/>
          </a:p>
        </p:txBody>
      </p:sp>
    </p:spTree>
    <p:extLst>
      <p:ext uri="{BB962C8B-B14F-4D97-AF65-F5344CB8AC3E}">
        <p14:creationId xmlns:p14="http://schemas.microsoft.com/office/powerpoint/2010/main" val="1964007154"/>
      </p:ext>
    </p:extLst>
  </p:cSld>
  <p:clrMapOvr>
    <a:masterClrMapping/>
  </p:clrMapOvr>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atin typeface="HGMaruGothicMPRO" charset="-128"/>
                <a:ea typeface="HGMaruGothicMPRO" charset="-128"/>
                <a:cs typeface="HGMaruGothicMPRO" charset="-128"/>
              </a:defRPr>
            </a:lvl1pPr>
          </a:lstStyle>
          <a:p>
            <a:r>
              <a:rPr lang="ja-JP" altLang="en-US" dirty="0" smtClean="0"/>
              <a:t>マスター タイトルの書式設定</a:t>
            </a:r>
            <a:endParaRPr lang="ja-JP" altLang="en-US" dirty="0"/>
          </a:p>
        </p:txBody>
      </p:sp>
      <p:sp>
        <p:nvSpPr>
          <p:cNvPr id="3" name="コンテンツ プレースホルダー 2"/>
          <p:cNvSpPr>
            <a:spLocks noGrp="1"/>
          </p:cNvSpPr>
          <p:nvPr>
            <p:ph idx="1"/>
          </p:nvPr>
        </p:nvSpPr>
        <p:spPr>
          <a:xfrm>
            <a:off x="238126" y="1381077"/>
            <a:ext cx="4159866" cy="5183602"/>
          </a:xfrm>
          <a:prstGeom prst="rect">
            <a:avLst/>
          </a:prstGeom>
        </p:spPr>
        <p:txBody>
          <a:bodyPr vert="horz" lIns="64291" tIns="32146" rIns="64291" bIns="32146" anchor="t" anchorCtr="0"/>
          <a:lstStyle>
            <a:lvl1pPr marL="199800" indent="-216000" algn="l">
              <a:lnSpc>
                <a:spcPct val="100000"/>
              </a:lnSpc>
              <a:spcBef>
                <a:spcPts val="300"/>
              </a:spcBef>
              <a:buSzPct val="80000"/>
              <a:buFont typeface="Wingdings" charset="2"/>
              <a:buChar char="l"/>
              <a:defRPr sz="2000">
                <a:latin typeface="メイリオ" panose="020B0604030504040204" pitchFamily="50" charset="-128"/>
                <a:ea typeface="メイリオ" panose="020B0604030504040204" pitchFamily="50" charset="-128"/>
                <a:cs typeface="メイリオ" panose="020B0604030504040204" pitchFamily="50" charset="-128"/>
              </a:defRPr>
            </a:lvl1pPr>
            <a:lvl2pPr marL="405000" indent="-221400">
              <a:spcBef>
                <a:spcPts val="300"/>
              </a:spcBef>
              <a:buSzPct val="80000"/>
              <a:buFont typeface="Arial" charset="0"/>
              <a:buChar char="•"/>
              <a:defRPr sz="1800">
                <a:latin typeface="メイリオ" panose="020B0604030504040204" pitchFamily="50" charset="-128"/>
                <a:ea typeface="メイリオ" panose="020B0604030504040204" pitchFamily="50" charset="-128"/>
                <a:cs typeface="メイリオ" panose="020B0604030504040204" pitchFamily="50" charset="-128"/>
              </a:defRPr>
            </a:lvl2pPr>
            <a:lvl3pPr marL="540000" indent="-216000">
              <a:spcBef>
                <a:spcPts val="0"/>
              </a:spcBef>
              <a:buSzPct val="80000"/>
              <a:buFont typeface="Arial" charset="0"/>
              <a:buChar char="•"/>
              <a:defRPr sz="1800">
                <a:latin typeface="メイリオ" panose="020B0604030504040204" pitchFamily="50" charset="-128"/>
                <a:ea typeface="メイリオ" panose="020B0604030504040204" pitchFamily="50" charset="-128"/>
                <a:cs typeface="メイリオ" panose="020B0604030504040204" pitchFamily="50" charset="-128"/>
              </a:defRPr>
            </a:lvl3pPr>
            <a:lvl4pPr marL="675000" indent="-216000">
              <a:spcBef>
                <a:spcPts val="0"/>
              </a:spcBef>
              <a:buSzPct val="100000"/>
              <a:buFont typeface="Arial" charset="0"/>
              <a:buChar char="•"/>
              <a:defRPr sz="1800">
                <a:latin typeface="メイリオ" panose="020B0604030504040204" pitchFamily="50" charset="-128"/>
                <a:ea typeface="メイリオ" panose="020B0604030504040204" pitchFamily="50" charset="-128"/>
                <a:cs typeface="メイリオ" panose="020B0604030504040204" pitchFamily="50" charset="-128"/>
              </a:defRPr>
            </a:lvl4pPr>
            <a:lvl5pPr marL="839700" indent="-216000">
              <a:spcBef>
                <a:spcPts val="0"/>
              </a:spcBef>
              <a:buSzPct val="100000"/>
              <a:buFont typeface="Arial" charset="0"/>
              <a:buChar char="•"/>
              <a:defRPr sz="1800">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lang="ja-JP" altLang="en-US" dirty="0" smtClean="0"/>
              <a:t>マスター テキストの書式設定</a:t>
            </a:r>
          </a:p>
          <a:p>
            <a:pPr lvl="1"/>
            <a:r>
              <a:rPr lang="ja-JP" altLang="en-US" dirty="0" smtClean="0"/>
              <a:t>第 </a:t>
            </a:r>
            <a:r>
              <a:rPr lang="en-US" altLang="ja-JP" dirty="0" smtClean="0"/>
              <a:t>2 </a:t>
            </a:r>
            <a:r>
              <a:rPr lang="ja-JP" altLang="en-US" dirty="0" smtClean="0"/>
              <a:t>レベル</a:t>
            </a:r>
          </a:p>
          <a:p>
            <a:pPr lvl="2"/>
            <a:r>
              <a:rPr lang="ja-JP" altLang="en-US" dirty="0" smtClean="0"/>
              <a:t>第 </a:t>
            </a:r>
            <a:r>
              <a:rPr lang="en-US" altLang="ja-JP" dirty="0" smtClean="0"/>
              <a:t>3 </a:t>
            </a:r>
            <a:r>
              <a:rPr lang="ja-JP" altLang="en-US" dirty="0" smtClean="0"/>
              <a:t>レベル</a:t>
            </a:r>
          </a:p>
          <a:p>
            <a:pPr lvl="3"/>
            <a:r>
              <a:rPr lang="ja-JP" altLang="en-US" dirty="0" smtClean="0"/>
              <a:t>第 </a:t>
            </a:r>
            <a:r>
              <a:rPr lang="en-US" altLang="ja-JP" dirty="0" smtClean="0"/>
              <a:t>4 </a:t>
            </a:r>
            <a:r>
              <a:rPr lang="ja-JP" altLang="en-US" dirty="0" smtClean="0"/>
              <a:t>レベル</a:t>
            </a:r>
          </a:p>
          <a:p>
            <a:pPr lvl="4"/>
            <a:r>
              <a:rPr lang="ja-JP" altLang="en-US" dirty="0" smtClean="0"/>
              <a:t>第 </a:t>
            </a:r>
            <a:r>
              <a:rPr lang="en-US" altLang="ja-JP" dirty="0" smtClean="0"/>
              <a:t>5 </a:t>
            </a:r>
            <a:r>
              <a:rPr lang="ja-JP" altLang="en-US" dirty="0" smtClean="0"/>
              <a:t>レベル</a:t>
            </a:r>
            <a:endParaRPr lang="ja-JP" altLang="en-US" dirty="0"/>
          </a:p>
        </p:txBody>
      </p:sp>
      <p:sp>
        <p:nvSpPr>
          <p:cNvPr id="5" name="コンテンツ プレースホルダー 2"/>
          <p:cNvSpPr>
            <a:spLocks noGrp="1"/>
          </p:cNvSpPr>
          <p:nvPr>
            <p:ph idx="10"/>
          </p:nvPr>
        </p:nvSpPr>
        <p:spPr>
          <a:xfrm>
            <a:off x="4730135" y="1381077"/>
            <a:ext cx="4159866" cy="5183602"/>
          </a:xfrm>
          <a:prstGeom prst="rect">
            <a:avLst/>
          </a:prstGeom>
        </p:spPr>
        <p:txBody>
          <a:bodyPr vert="horz" lIns="64291" tIns="32146" rIns="64291" bIns="32146" anchor="t" anchorCtr="0"/>
          <a:lstStyle>
            <a:lvl1pPr marL="199800" indent="-216000" algn="l">
              <a:lnSpc>
                <a:spcPct val="100000"/>
              </a:lnSpc>
              <a:spcBef>
                <a:spcPts val="300"/>
              </a:spcBef>
              <a:buSzPct val="80000"/>
              <a:buFont typeface="Wingdings" charset="2"/>
              <a:buChar char="l"/>
              <a:defRPr sz="2000">
                <a:latin typeface="メイリオ" panose="020B0604030504040204" pitchFamily="50" charset="-128"/>
                <a:ea typeface="メイリオ" panose="020B0604030504040204" pitchFamily="50" charset="-128"/>
                <a:cs typeface="メイリオ" panose="020B0604030504040204" pitchFamily="50" charset="-128"/>
              </a:defRPr>
            </a:lvl1pPr>
            <a:lvl2pPr marL="405000" indent="-221400">
              <a:spcBef>
                <a:spcPts val="300"/>
              </a:spcBef>
              <a:buSzPct val="80000"/>
              <a:buFont typeface="Arial" charset="0"/>
              <a:buChar char="•"/>
              <a:defRPr sz="1800">
                <a:latin typeface="メイリオ" panose="020B0604030504040204" pitchFamily="50" charset="-128"/>
                <a:ea typeface="メイリオ" panose="020B0604030504040204" pitchFamily="50" charset="-128"/>
                <a:cs typeface="メイリオ" panose="020B0604030504040204" pitchFamily="50" charset="-128"/>
              </a:defRPr>
            </a:lvl2pPr>
            <a:lvl3pPr marL="540000" indent="-216000">
              <a:spcBef>
                <a:spcPts val="0"/>
              </a:spcBef>
              <a:buSzPct val="80000"/>
              <a:buFont typeface="Arial" charset="0"/>
              <a:buChar char="•"/>
              <a:defRPr sz="1800">
                <a:latin typeface="メイリオ" panose="020B0604030504040204" pitchFamily="50" charset="-128"/>
                <a:ea typeface="メイリオ" panose="020B0604030504040204" pitchFamily="50" charset="-128"/>
                <a:cs typeface="メイリオ" panose="020B0604030504040204" pitchFamily="50" charset="-128"/>
              </a:defRPr>
            </a:lvl3pPr>
            <a:lvl4pPr marL="675000" indent="-216000">
              <a:spcBef>
                <a:spcPts val="0"/>
              </a:spcBef>
              <a:buSzPct val="100000"/>
              <a:buFont typeface="Arial" charset="0"/>
              <a:buChar char="•"/>
              <a:defRPr sz="1800">
                <a:latin typeface="メイリオ" panose="020B0604030504040204" pitchFamily="50" charset="-128"/>
                <a:ea typeface="メイリオ" panose="020B0604030504040204" pitchFamily="50" charset="-128"/>
                <a:cs typeface="メイリオ" panose="020B0604030504040204" pitchFamily="50" charset="-128"/>
              </a:defRPr>
            </a:lvl4pPr>
            <a:lvl5pPr marL="839700" indent="-216000">
              <a:spcBef>
                <a:spcPts val="0"/>
              </a:spcBef>
              <a:buSzPct val="100000"/>
              <a:buFont typeface="Arial" charset="0"/>
              <a:buChar char="•"/>
              <a:defRPr sz="1800">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lang="ja-JP" altLang="en-US" dirty="0" smtClean="0"/>
              <a:t>マスター テキストの書式設定</a:t>
            </a:r>
          </a:p>
          <a:p>
            <a:pPr lvl="1"/>
            <a:r>
              <a:rPr lang="ja-JP" altLang="en-US" dirty="0" smtClean="0"/>
              <a:t>第 </a:t>
            </a:r>
            <a:r>
              <a:rPr lang="en-US" altLang="ja-JP" dirty="0" smtClean="0"/>
              <a:t>2 </a:t>
            </a:r>
            <a:r>
              <a:rPr lang="ja-JP" altLang="en-US" dirty="0" smtClean="0"/>
              <a:t>レベル</a:t>
            </a:r>
          </a:p>
          <a:p>
            <a:pPr lvl="2"/>
            <a:r>
              <a:rPr lang="ja-JP" altLang="en-US" dirty="0" smtClean="0"/>
              <a:t>第 </a:t>
            </a:r>
            <a:r>
              <a:rPr lang="en-US" altLang="ja-JP" dirty="0" smtClean="0"/>
              <a:t>3 </a:t>
            </a:r>
            <a:r>
              <a:rPr lang="ja-JP" altLang="en-US" dirty="0" smtClean="0"/>
              <a:t>レベル</a:t>
            </a:r>
          </a:p>
          <a:p>
            <a:pPr lvl="3"/>
            <a:r>
              <a:rPr lang="ja-JP" altLang="en-US" dirty="0" smtClean="0"/>
              <a:t>第 </a:t>
            </a:r>
            <a:r>
              <a:rPr lang="en-US" altLang="ja-JP" dirty="0" smtClean="0"/>
              <a:t>4 </a:t>
            </a:r>
            <a:r>
              <a:rPr lang="ja-JP" altLang="en-US" dirty="0" smtClean="0"/>
              <a:t>レベル</a:t>
            </a:r>
          </a:p>
          <a:p>
            <a:pPr lvl="4"/>
            <a:r>
              <a:rPr lang="ja-JP" altLang="en-US" dirty="0" smtClean="0"/>
              <a:t>第 </a:t>
            </a:r>
            <a:r>
              <a:rPr lang="en-US" altLang="ja-JP" dirty="0" smtClean="0"/>
              <a:t>5 </a:t>
            </a:r>
            <a:r>
              <a:rPr lang="ja-JP" altLang="en-US" dirty="0" smtClean="0"/>
              <a:t>レベル</a:t>
            </a:r>
            <a:endParaRPr lang="ja-JP" altLang="en-US" dirty="0"/>
          </a:p>
        </p:txBody>
      </p:sp>
      <p:sp>
        <p:nvSpPr>
          <p:cNvPr id="6" name="スライド番号プレースホルダー 1"/>
          <p:cNvSpPr>
            <a:spLocks noGrp="1"/>
          </p:cNvSpPr>
          <p:nvPr>
            <p:ph type="sldNum" sz="quarter" idx="11"/>
          </p:nvPr>
        </p:nvSpPr>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fld id="{FB063A6D-2178-E54F-BD54-AD5F6E593537}" type="slidenum">
              <a:rPr kumimoji="1" lang="ja-JP" altLang="en-US" smtClean="0"/>
              <a:t>‹#›</a:t>
            </a:fld>
            <a:endParaRPr kumimoji="1" lang="ja-JP" altLang="en-US"/>
          </a:p>
        </p:txBody>
      </p:sp>
    </p:spTree>
    <p:extLst>
      <p:ext uri="{BB962C8B-B14F-4D97-AF65-F5344CB8AC3E}">
        <p14:creationId xmlns:p14="http://schemas.microsoft.com/office/powerpoint/2010/main" val="97099241"/>
      </p:ext>
    </p:extLst>
  </p:cSld>
  <p:clrMapOvr>
    <a:masterClrMapping/>
  </p:clrMapOvr>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722190" y="4406803"/>
            <a:ext cx="7772176" cy="1361777"/>
          </a:xfrm>
        </p:spPr>
        <p:txBody>
          <a:bodyPr/>
          <a:lstStyle>
            <a:lvl1pPr algn="l">
              <a:defRPr sz="4400" b="0" cap="all">
                <a:latin typeface="HGPSoeiKakugothicUB" charset="-128"/>
                <a:ea typeface="HGPSoeiKakugothicUB" charset="-128"/>
                <a:cs typeface="HGPSoeiKakugothicUB" charset="-128"/>
              </a:defRPr>
            </a:lvl1pPr>
          </a:lstStyle>
          <a:p>
            <a:r>
              <a:rPr lang="ja-JP" altLang="en-US" dirty="0" smtClean="0"/>
              <a:t>マスター タイトルの書式設定</a:t>
            </a:r>
            <a:endParaRPr lang="ja-JP" altLang="en-US" dirty="0"/>
          </a:p>
        </p:txBody>
      </p:sp>
      <p:sp>
        <p:nvSpPr>
          <p:cNvPr id="3" name="テキスト プレースホルダー 2"/>
          <p:cNvSpPr>
            <a:spLocks noGrp="1"/>
          </p:cNvSpPr>
          <p:nvPr>
            <p:ph type="body" idx="1"/>
          </p:nvPr>
        </p:nvSpPr>
        <p:spPr>
          <a:xfrm>
            <a:off x="722190" y="2906613"/>
            <a:ext cx="7772176" cy="1500188"/>
          </a:xfrm>
          <a:prstGeom prst="rect">
            <a:avLst/>
          </a:prstGeom>
        </p:spPr>
        <p:txBody>
          <a:bodyPr vert="horz" lIns="64291" tIns="32146" rIns="64291" bIns="32146" anchor="b"/>
          <a:lstStyle>
            <a:lvl1pPr marL="0" indent="0">
              <a:buNone/>
              <a:defRPr sz="1600">
                <a:latin typeface="メイリオ" panose="020B0604030504040204" pitchFamily="50" charset="-128"/>
                <a:ea typeface="メイリオ" panose="020B0604030504040204" pitchFamily="50" charset="-128"/>
                <a:cs typeface="メイリオ" panose="020B0604030504040204" pitchFamily="50" charset="-128"/>
              </a:defRPr>
            </a:lvl1pPr>
            <a:lvl2pPr marL="241093" indent="0">
              <a:buNone/>
              <a:defRPr sz="975"/>
            </a:lvl2pPr>
            <a:lvl3pPr marL="482186" indent="0">
              <a:buNone/>
              <a:defRPr sz="825"/>
            </a:lvl3pPr>
            <a:lvl4pPr marL="723279" indent="0">
              <a:buNone/>
              <a:defRPr sz="750"/>
            </a:lvl4pPr>
            <a:lvl5pPr marL="964372" indent="0">
              <a:buNone/>
              <a:defRPr sz="750"/>
            </a:lvl5pPr>
            <a:lvl6pPr marL="1205465" indent="0">
              <a:buNone/>
              <a:defRPr sz="750"/>
            </a:lvl6pPr>
            <a:lvl7pPr marL="1446558" indent="0">
              <a:buNone/>
              <a:defRPr sz="750"/>
            </a:lvl7pPr>
            <a:lvl8pPr marL="1687651" indent="0">
              <a:buNone/>
              <a:defRPr sz="750"/>
            </a:lvl8pPr>
            <a:lvl9pPr marL="1928744" indent="0">
              <a:buNone/>
              <a:defRPr sz="750"/>
            </a:lvl9pPr>
          </a:lstStyle>
          <a:p>
            <a:pPr lvl="0"/>
            <a:r>
              <a:rPr lang="ja-JP" altLang="en-US" smtClean="0"/>
              <a:t>マスター テキストの書式設定</a:t>
            </a:r>
          </a:p>
        </p:txBody>
      </p:sp>
      <p:sp>
        <p:nvSpPr>
          <p:cNvPr id="4" name="スライド番号プレースホルダー 1"/>
          <p:cNvSpPr>
            <a:spLocks noGrp="1"/>
          </p:cNvSpPr>
          <p:nvPr>
            <p:ph type="sldNum" sz="quarter" idx="10"/>
          </p:nvPr>
        </p:nvSpPr>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fld id="{FB063A6D-2178-E54F-BD54-AD5F6E593537}" type="slidenum">
              <a:rPr kumimoji="1" lang="ja-JP" altLang="en-US" smtClean="0"/>
              <a:t>‹#›</a:t>
            </a:fld>
            <a:endParaRPr kumimoji="1" lang="ja-JP" altLang="en-US"/>
          </a:p>
        </p:txBody>
      </p:sp>
    </p:spTree>
    <p:extLst>
      <p:ext uri="{BB962C8B-B14F-4D97-AF65-F5344CB8AC3E}">
        <p14:creationId xmlns:p14="http://schemas.microsoft.com/office/powerpoint/2010/main" val="2006855414"/>
      </p:ext>
    </p:extLst>
  </p:cSld>
  <p:clrMapOvr>
    <a:masterClrMapping/>
  </p:clrMapOvr>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mtClean="0"/>
              <a:t>マスター タイトルの書式設定</a:t>
            </a:r>
            <a:endParaRPr lang="ja-JP" altLang="en-US"/>
          </a:p>
        </p:txBody>
      </p:sp>
      <p:sp>
        <p:nvSpPr>
          <p:cNvPr id="3" name="スライド番号プレースホルダー 1"/>
          <p:cNvSpPr>
            <a:spLocks noGrp="1"/>
          </p:cNvSpPr>
          <p:nvPr>
            <p:ph type="sldNum" sz="quarter" idx="10"/>
          </p:nvPr>
        </p:nvSpPr>
        <p:spPr/>
        <p:txBody>
          <a:bodyPr/>
          <a:lstStyle>
            <a:lvl1pPr>
              <a:defRPr/>
            </a:lvl1pPr>
          </a:lstStyle>
          <a:p>
            <a:fld id="{FB063A6D-2178-E54F-BD54-AD5F6E593537}" type="slidenum">
              <a:rPr kumimoji="1" lang="ja-JP" altLang="en-US" smtClean="0"/>
              <a:t>‹#›</a:t>
            </a:fld>
            <a:endParaRPr kumimoji="1" lang="ja-JP" altLang="en-US"/>
          </a:p>
        </p:txBody>
      </p:sp>
    </p:spTree>
    <p:extLst>
      <p:ext uri="{BB962C8B-B14F-4D97-AF65-F5344CB8AC3E}">
        <p14:creationId xmlns:p14="http://schemas.microsoft.com/office/powerpoint/2010/main" val="840783316"/>
      </p:ext>
    </p:extLst>
  </p:cSld>
  <p:clrMapOvr>
    <a:masterClrMapping/>
  </p:clrMapOvr>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1_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a:xfrm>
            <a:off x="0" y="2757949"/>
            <a:ext cx="9144000" cy="1091380"/>
          </a:xfrm>
        </p:spPr>
        <p:txBody>
          <a:bodyPr anchor="ctr"/>
          <a:lstStyle>
            <a:lvl1pPr algn="ctr">
              <a:defRPr sz="4800"/>
            </a:lvl1pPr>
          </a:lstStyle>
          <a:p>
            <a:r>
              <a:rPr lang="ja-JP" altLang="en-US" smtClean="0"/>
              <a:t>マスター タイトルの書式設定</a:t>
            </a:r>
            <a:endParaRPr lang="ja-JP" altLang="en-US"/>
          </a:p>
        </p:txBody>
      </p:sp>
      <p:sp>
        <p:nvSpPr>
          <p:cNvPr id="3" name="スライド番号プレースホルダー 1"/>
          <p:cNvSpPr>
            <a:spLocks noGrp="1"/>
          </p:cNvSpPr>
          <p:nvPr>
            <p:ph type="sldNum" sz="quarter" idx="10"/>
          </p:nvPr>
        </p:nvSpPr>
        <p:spPr/>
        <p:txBody>
          <a:bodyPr/>
          <a:lstStyle>
            <a:lvl1pPr>
              <a:defRPr/>
            </a:lvl1pPr>
          </a:lstStyle>
          <a:p>
            <a:fld id="{FB063A6D-2178-E54F-BD54-AD5F6E593537}" type="slidenum">
              <a:rPr kumimoji="1" lang="ja-JP" altLang="en-US" smtClean="0"/>
              <a:t>‹#›</a:t>
            </a:fld>
            <a:endParaRPr kumimoji="1" lang="ja-JP" altLang="en-US"/>
          </a:p>
        </p:txBody>
      </p:sp>
    </p:spTree>
    <p:extLst>
      <p:ext uri="{BB962C8B-B14F-4D97-AF65-F5344CB8AC3E}">
        <p14:creationId xmlns:p14="http://schemas.microsoft.com/office/powerpoint/2010/main" val="602794752"/>
      </p:ext>
    </p:extLst>
  </p:cSld>
  <p:clrMapOvr>
    <a:masterClrMapping/>
  </p:clrMapOvr>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0"/>
          </p:nvPr>
        </p:nvSpPr>
        <p:spPr/>
        <p:txBody>
          <a:bodyPr/>
          <a:lstStyle>
            <a:lvl1pPr>
              <a:defRPr/>
            </a:lvl1pPr>
          </a:lstStyle>
          <a:p>
            <a:fld id="{FB063A6D-2178-E54F-BD54-AD5F6E593537}" type="slidenum">
              <a:rPr kumimoji="1" lang="ja-JP" altLang="en-US" smtClean="0"/>
              <a:t>‹#›</a:t>
            </a:fld>
            <a:endParaRPr kumimoji="1" lang="ja-JP" altLang="en-US"/>
          </a:p>
        </p:txBody>
      </p:sp>
    </p:spTree>
    <p:extLst>
      <p:ext uri="{BB962C8B-B14F-4D97-AF65-F5344CB8AC3E}">
        <p14:creationId xmlns:p14="http://schemas.microsoft.com/office/powerpoint/2010/main" val="1491033965"/>
      </p:ext>
    </p:extLst>
  </p:cSld>
  <p:clrMapOvr>
    <a:masterClrMapping/>
  </p:clrMapOvr>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5" name="Rectangle 1"/>
          <p:cNvSpPr>
            <a:spLocks noGrp="1" noChangeArrowheads="1"/>
          </p:cNvSpPr>
          <p:nvPr>
            <p:ph type="title"/>
          </p:nvPr>
        </p:nvSpPr>
        <p:spPr bwMode="auto">
          <a:xfrm>
            <a:off x="238126" y="179388"/>
            <a:ext cx="8651875" cy="10276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35717" tIns="35717" rIns="35717" bIns="35717" numCol="1" anchor="ctr" anchorCtr="0" compatLnSpc="1">
            <a:prstTxWarp prst="textNoShape">
              <a:avLst/>
            </a:prstTxWarp>
          </a:bodyPr>
          <a:lstStyle/>
          <a:p>
            <a:pPr lvl="0"/>
            <a:r>
              <a:rPr lang="ja-JP" altLang="en-US" dirty="0" smtClean="0">
                <a:sym typeface="ヒラギノ角ゴ Std W8" charset="0"/>
              </a:rPr>
              <a:t>マスター タイトルの書式設定</a:t>
            </a:r>
            <a:endParaRPr lang="en-US" altLang="ja-JP" dirty="0">
              <a:sym typeface="ヒラギノ角ゴ Std W8" charset="0"/>
            </a:endParaRPr>
          </a:p>
        </p:txBody>
      </p:sp>
      <p:sp>
        <p:nvSpPr>
          <p:cNvPr id="2" name="スライド番号プレースホルダー 1"/>
          <p:cNvSpPr>
            <a:spLocks noGrp="1"/>
          </p:cNvSpPr>
          <p:nvPr>
            <p:ph type="sldNum" sz="quarter" idx="4"/>
          </p:nvPr>
        </p:nvSpPr>
        <p:spPr>
          <a:xfrm>
            <a:off x="7010400" y="6478590"/>
            <a:ext cx="21336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FB063A6D-2178-E54F-BD54-AD5F6E593537}" type="slidenum">
              <a:rPr kumimoji="1" lang="ja-JP" altLang="en-US" smtClean="0"/>
              <a:t>‹#›</a:t>
            </a:fld>
            <a:endParaRPr kumimoji="1" lang="ja-JP" altLang="en-US"/>
          </a:p>
        </p:txBody>
      </p:sp>
      <p:sp>
        <p:nvSpPr>
          <p:cNvPr id="6" name="Rectangle 2"/>
          <p:cNvSpPr>
            <a:spLocks/>
          </p:cNvSpPr>
          <p:nvPr userDrawn="1"/>
        </p:nvSpPr>
        <p:spPr bwMode="auto">
          <a:xfrm>
            <a:off x="238126" y="6661152"/>
            <a:ext cx="1187826" cy="1500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nchor="ctr">
            <a:spAutoFit/>
          </a:bodyPr>
          <a:lstStyle/>
          <a:p>
            <a:r>
              <a:rPr lang="en-US" altLang="ja-JP" sz="975" dirty="0">
                <a:solidFill>
                  <a:srgbClr val="7F7F7F"/>
                </a:solidFill>
              </a:rPr>
              <a:t>©</a:t>
            </a:r>
            <a:r>
              <a:rPr lang="en-US" altLang="ja-JP" sz="975" dirty="0" smtClean="0">
                <a:solidFill>
                  <a:srgbClr val="7F7F7F"/>
                </a:solidFill>
              </a:rPr>
              <a:t>2016 Kenji Morita</a:t>
            </a:r>
            <a:endParaRPr lang="en-US" altLang="ja-JP" sz="975" dirty="0">
              <a:solidFill>
                <a:srgbClr val="7F7F7F"/>
              </a:solidFill>
            </a:endParaRPr>
          </a:p>
        </p:txBody>
      </p:sp>
    </p:spTree>
    <p:extLst>
      <p:ext uri="{BB962C8B-B14F-4D97-AF65-F5344CB8AC3E}">
        <p14:creationId xmlns:p14="http://schemas.microsoft.com/office/powerpoint/2010/main" val="214675492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Lst>
  <p:transition/>
  <p:timing>
    <p:tnLst>
      <p:par>
        <p:cTn id="1" dur="indefinite" restart="never" nodeType="tmRoot"/>
      </p:par>
    </p:tnLst>
  </p:timing>
  <p:txStyles>
    <p:titleStyle>
      <a:lvl1pPr algn="l" rtl="0" eaLnBrk="1" fontAlgn="base" hangingPunct="1">
        <a:spcBef>
          <a:spcPct val="0"/>
        </a:spcBef>
        <a:spcAft>
          <a:spcPct val="0"/>
        </a:spcAft>
        <a:defRPr kumimoji="1" sz="4800" b="1">
          <a:solidFill>
            <a:schemeClr val="tx1"/>
          </a:solidFill>
          <a:latin typeface="HGMaruGothicMPRO" charset="-128"/>
          <a:ea typeface="HGMaruGothicMPRO" charset="-128"/>
          <a:cs typeface="HGMaruGothicMPRO" charset="-128"/>
          <a:sym typeface="ヒラギノ角ゴ Std W8" charset="0"/>
        </a:defRPr>
      </a:lvl1pPr>
      <a:lvl2pPr algn="l" rtl="0" eaLnBrk="1" fontAlgn="base" hangingPunct="1">
        <a:spcBef>
          <a:spcPct val="0"/>
        </a:spcBef>
        <a:spcAft>
          <a:spcPct val="0"/>
        </a:spcAft>
        <a:defRPr kumimoji="1" sz="2700">
          <a:solidFill>
            <a:schemeClr val="tx1"/>
          </a:solidFill>
          <a:latin typeface="ヒラギノ角ゴ Std W8" charset="0"/>
          <a:ea typeface="ヒラギノ角ゴ Std W8" charset="0"/>
          <a:cs typeface="ヒラギノ角ゴ Std W8" charset="0"/>
          <a:sym typeface="ヒラギノ角ゴ Std W8" charset="0"/>
        </a:defRPr>
      </a:lvl2pPr>
      <a:lvl3pPr algn="l" rtl="0" eaLnBrk="1" fontAlgn="base" hangingPunct="1">
        <a:spcBef>
          <a:spcPct val="0"/>
        </a:spcBef>
        <a:spcAft>
          <a:spcPct val="0"/>
        </a:spcAft>
        <a:defRPr kumimoji="1" sz="2700">
          <a:solidFill>
            <a:schemeClr val="tx1"/>
          </a:solidFill>
          <a:latin typeface="ヒラギノ角ゴ Std W8" charset="0"/>
          <a:ea typeface="ヒラギノ角ゴ Std W8" charset="0"/>
          <a:cs typeface="ヒラギノ角ゴ Std W8" charset="0"/>
          <a:sym typeface="ヒラギノ角ゴ Std W8" charset="0"/>
        </a:defRPr>
      </a:lvl3pPr>
      <a:lvl4pPr algn="l" rtl="0" eaLnBrk="1" fontAlgn="base" hangingPunct="1">
        <a:spcBef>
          <a:spcPct val="0"/>
        </a:spcBef>
        <a:spcAft>
          <a:spcPct val="0"/>
        </a:spcAft>
        <a:defRPr kumimoji="1" sz="2700">
          <a:solidFill>
            <a:schemeClr val="tx1"/>
          </a:solidFill>
          <a:latin typeface="ヒラギノ角ゴ Std W8" charset="0"/>
          <a:ea typeface="ヒラギノ角ゴ Std W8" charset="0"/>
          <a:cs typeface="ヒラギノ角ゴ Std W8" charset="0"/>
          <a:sym typeface="ヒラギノ角ゴ Std W8" charset="0"/>
        </a:defRPr>
      </a:lvl4pPr>
      <a:lvl5pPr algn="l" rtl="0" eaLnBrk="1" fontAlgn="base" hangingPunct="1">
        <a:spcBef>
          <a:spcPct val="0"/>
        </a:spcBef>
        <a:spcAft>
          <a:spcPct val="0"/>
        </a:spcAft>
        <a:defRPr kumimoji="1" sz="2700">
          <a:solidFill>
            <a:schemeClr val="tx1"/>
          </a:solidFill>
          <a:latin typeface="ヒラギノ角ゴ Std W8" charset="0"/>
          <a:ea typeface="ヒラギノ角ゴ Std W8" charset="0"/>
          <a:cs typeface="ヒラギノ角ゴ Std W8" charset="0"/>
          <a:sym typeface="ヒラギノ角ゴ Std W8" charset="0"/>
        </a:defRPr>
      </a:lvl5pPr>
      <a:lvl6pPr marL="241093" algn="l" rtl="0" eaLnBrk="1" fontAlgn="base" hangingPunct="1">
        <a:spcBef>
          <a:spcPct val="0"/>
        </a:spcBef>
        <a:spcAft>
          <a:spcPct val="0"/>
        </a:spcAft>
        <a:defRPr kumimoji="1" sz="3375">
          <a:solidFill>
            <a:schemeClr val="tx1"/>
          </a:solidFill>
          <a:latin typeface="ヒラギノ角ゴ Std W8" charset="0"/>
          <a:ea typeface="ヒラギノ角ゴ Std W8" charset="0"/>
          <a:cs typeface="ヒラギノ角ゴ Std W8" charset="0"/>
          <a:sym typeface="ヒラギノ角ゴ Std W8" charset="0"/>
        </a:defRPr>
      </a:lvl6pPr>
      <a:lvl7pPr marL="482186" algn="l" rtl="0" eaLnBrk="1" fontAlgn="base" hangingPunct="1">
        <a:spcBef>
          <a:spcPct val="0"/>
        </a:spcBef>
        <a:spcAft>
          <a:spcPct val="0"/>
        </a:spcAft>
        <a:defRPr kumimoji="1" sz="3375">
          <a:solidFill>
            <a:schemeClr val="tx1"/>
          </a:solidFill>
          <a:latin typeface="ヒラギノ角ゴ Std W8" charset="0"/>
          <a:ea typeface="ヒラギノ角ゴ Std W8" charset="0"/>
          <a:cs typeface="ヒラギノ角ゴ Std W8" charset="0"/>
          <a:sym typeface="ヒラギノ角ゴ Std W8" charset="0"/>
        </a:defRPr>
      </a:lvl7pPr>
      <a:lvl8pPr marL="723279" algn="l" rtl="0" eaLnBrk="1" fontAlgn="base" hangingPunct="1">
        <a:spcBef>
          <a:spcPct val="0"/>
        </a:spcBef>
        <a:spcAft>
          <a:spcPct val="0"/>
        </a:spcAft>
        <a:defRPr kumimoji="1" sz="3375">
          <a:solidFill>
            <a:schemeClr val="tx1"/>
          </a:solidFill>
          <a:latin typeface="ヒラギノ角ゴ Std W8" charset="0"/>
          <a:ea typeface="ヒラギノ角ゴ Std W8" charset="0"/>
          <a:cs typeface="ヒラギノ角ゴ Std W8" charset="0"/>
          <a:sym typeface="ヒラギノ角ゴ Std W8" charset="0"/>
        </a:defRPr>
      </a:lvl8pPr>
      <a:lvl9pPr marL="964372" algn="l" rtl="0" eaLnBrk="1" fontAlgn="base" hangingPunct="1">
        <a:spcBef>
          <a:spcPct val="0"/>
        </a:spcBef>
        <a:spcAft>
          <a:spcPct val="0"/>
        </a:spcAft>
        <a:defRPr kumimoji="1" sz="3375">
          <a:solidFill>
            <a:schemeClr val="tx1"/>
          </a:solidFill>
          <a:latin typeface="ヒラギノ角ゴ Std W8" charset="0"/>
          <a:ea typeface="ヒラギノ角ゴ Std W8" charset="0"/>
          <a:cs typeface="ヒラギノ角ゴ Std W8" charset="0"/>
          <a:sym typeface="ヒラギノ角ゴ Std W8" charset="0"/>
        </a:defRPr>
      </a:lvl9pPr>
    </p:titleStyle>
    <p:bodyStyle>
      <a:lvl1pPr marL="467916" indent="-301229" algn="l" rtl="0" eaLnBrk="1" fontAlgn="base" hangingPunct="1">
        <a:spcBef>
          <a:spcPts val="1266"/>
        </a:spcBef>
        <a:spcAft>
          <a:spcPct val="0"/>
        </a:spcAft>
        <a:buSzPct val="171000"/>
        <a:buFont typeface="ヒラギノ角ゴ Pro W3" charset="0"/>
        <a:buChar char="•"/>
        <a:defRPr kumimoji="1" sz="2250">
          <a:solidFill>
            <a:schemeClr val="tx1"/>
          </a:solidFill>
          <a:latin typeface="+mn-lt"/>
          <a:ea typeface="+mn-ea"/>
          <a:cs typeface="+mn-cs"/>
          <a:sym typeface="ヒラギノ角ゴ Pro W3" charset="0"/>
        </a:defRPr>
      </a:lvl1pPr>
      <a:lvl2pPr marL="702469" indent="-301229" algn="l" rtl="0" eaLnBrk="1" fontAlgn="base" hangingPunct="1">
        <a:spcBef>
          <a:spcPts val="1266"/>
        </a:spcBef>
        <a:spcAft>
          <a:spcPct val="0"/>
        </a:spcAft>
        <a:buSzPct val="171000"/>
        <a:buFont typeface="ヒラギノ角ゴ Pro W3" charset="0"/>
        <a:buChar char="•"/>
        <a:defRPr kumimoji="1" sz="2250">
          <a:solidFill>
            <a:schemeClr val="tx1"/>
          </a:solidFill>
          <a:latin typeface="+mn-lt"/>
          <a:ea typeface="+mn-ea"/>
          <a:cs typeface="+mn-cs"/>
          <a:sym typeface="ヒラギノ角ゴ Pro W3" charset="0"/>
        </a:defRPr>
      </a:lvl2pPr>
      <a:lvl3pPr marL="937022" indent="-301229" algn="l" rtl="0" eaLnBrk="1" fontAlgn="base" hangingPunct="1">
        <a:spcBef>
          <a:spcPts val="1266"/>
        </a:spcBef>
        <a:spcAft>
          <a:spcPct val="0"/>
        </a:spcAft>
        <a:buSzPct val="171000"/>
        <a:buFont typeface="ヒラギノ角ゴ Pro W3" charset="0"/>
        <a:buChar char="•"/>
        <a:defRPr kumimoji="1" sz="2250">
          <a:solidFill>
            <a:schemeClr val="tx1"/>
          </a:solidFill>
          <a:latin typeface="+mn-lt"/>
          <a:ea typeface="+mn-ea"/>
          <a:cs typeface="+mn-cs"/>
          <a:sym typeface="ヒラギノ角ゴ Pro W3" charset="0"/>
        </a:defRPr>
      </a:lvl3pPr>
      <a:lvl4pPr marL="1171575" indent="-301229" algn="l" rtl="0" eaLnBrk="1" fontAlgn="base" hangingPunct="1">
        <a:spcBef>
          <a:spcPts val="1266"/>
        </a:spcBef>
        <a:spcAft>
          <a:spcPct val="0"/>
        </a:spcAft>
        <a:buSzPct val="171000"/>
        <a:buFont typeface="ヒラギノ角ゴ Pro W3" charset="0"/>
        <a:buChar char="•"/>
        <a:defRPr kumimoji="1" sz="2250">
          <a:solidFill>
            <a:schemeClr val="tx1"/>
          </a:solidFill>
          <a:latin typeface="+mn-lt"/>
          <a:ea typeface="+mn-ea"/>
          <a:cs typeface="+mn-cs"/>
          <a:sym typeface="ヒラギノ角ゴ Pro W3" charset="0"/>
        </a:defRPr>
      </a:lvl4pPr>
      <a:lvl5pPr marL="1406129" indent="-301229" algn="l" rtl="0" eaLnBrk="1" fontAlgn="base" hangingPunct="1">
        <a:spcBef>
          <a:spcPts val="1266"/>
        </a:spcBef>
        <a:spcAft>
          <a:spcPct val="0"/>
        </a:spcAft>
        <a:buSzPct val="171000"/>
        <a:buFont typeface="ヒラギノ角ゴ Pro W3" charset="0"/>
        <a:buChar char="•"/>
        <a:defRPr kumimoji="1" sz="2250">
          <a:solidFill>
            <a:schemeClr val="tx1"/>
          </a:solidFill>
          <a:latin typeface="+mn-lt"/>
          <a:ea typeface="+mn-ea"/>
          <a:cs typeface="+mn-cs"/>
          <a:sym typeface="ヒラギノ角ゴ Pro W3" charset="0"/>
        </a:defRPr>
      </a:lvl5pPr>
      <a:lvl6pPr marL="1647469" indent="-301367" algn="l" rtl="0" eaLnBrk="1" fontAlgn="base" hangingPunct="1">
        <a:spcBef>
          <a:spcPts val="1265"/>
        </a:spcBef>
        <a:spcAft>
          <a:spcPct val="0"/>
        </a:spcAft>
        <a:buSzPct val="171000"/>
        <a:buFont typeface="ヒラギノ角ゴ Pro W3" charset="0"/>
        <a:buChar char="•"/>
        <a:defRPr kumimoji="1" sz="2250">
          <a:solidFill>
            <a:schemeClr val="tx1"/>
          </a:solidFill>
          <a:latin typeface="+mn-lt"/>
          <a:ea typeface="+mn-ea"/>
          <a:cs typeface="+mn-cs"/>
          <a:sym typeface="ヒラギノ角ゴ Pro W3" charset="0"/>
        </a:defRPr>
      </a:lvl6pPr>
      <a:lvl7pPr marL="1888562" indent="-301367" algn="l" rtl="0" eaLnBrk="1" fontAlgn="base" hangingPunct="1">
        <a:spcBef>
          <a:spcPts val="1265"/>
        </a:spcBef>
        <a:spcAft>
          <a:spcPct val="0"/>
        </a:spcAft>
        <a:buSzPct val="171000"/>
        <a:buFont typeface="ヒラギノ角ゴ Pro W3" charset="0"/>
        <a:buChar char="•"/>
        <a:defRPr kumimoji="1" sz="2250">
          <a:solidFill>
            <a:schemeClr val="tx1"/>
          </a:solidFill>
          <a:latin typeface="+mn-lt"/>
          <a:ea typeface="+mn-ea"/>
          <a:cs typeface="+mn-cs"/>
          <a:sym typeface="ヒラギノ角ゴ Pro W3" charset="0"/>
        </a:defRPr>
      </a:lvl7pPr>
      <a:lvl8pPr marL="2129655" indent="-301367" algn="l" rtl="0" eaLnBrk="1" fontAlgn="base" hangingPunct="1">
        <a:spcBef>
          <a:spcPts val="1265"/>
        </a:spcBef>
        <a:spcAft>
          <a:spcPct val="0"/>
        </a:spcAft>
        <a:buSzPct val="171000"/>
        <a:buFont typeface="ヒラギノ角ゴ Pro W3" charset="0"/>
        <a:buChar char="•"/>
        <a:defRPr kumimoji="1" sz="2250">
          <a:solidFill>
            <a:schemeClr val="tx1"/>
          </a:solidFill>
          <a:latin typeface="+mn-lt"/>
          <a:ea typeface="+mn-ea"/>
          <a:cs typeface="+mn-cs"/>
          <a:sym typeface="ヒラギノ角ゴ Pro W3" charset="0"/>
        </a:defRPr>
      </a:lvl8pPr>
      <a:lvl9pPr marL="2370748" indent="-301367" algn="l" rtl="0" eaLnBrk="1" fontAlgn="base" hangingPunct="1">
        <a:spcBef>
          <a:spcPts val="1265"/>
        </a:spcBef>
        <a:spcAft>
          <a:spcPct val="0"/>
        </a:spcAft>
        <a:buSzPct val="171000"/>
        <a:buFont typeface="ヒラギノ角ゴ Pro W3" charset="0"/>
        <a:buChar char="•"/>
        <a:defRPr kumimoji="1" sz="2250">
          <a:solidFill>
            <a:schemeClr val="tx1"/>
          </a:solidFill>
          <a:latin typeface="+mn-lt"/>
          <a:ea typeface="+mn-ea"/>
          <a:cs typeface="+mn-cs"/>
          <a:sym typeface="ヒラギノ角ゴ Pro W3" charset="0"/>
        </a:defRPr>
      </a:lvl9pPr>
    </p:bodyStyle>
    <p:otherStyle>
      <a:defPPr>
        <a:defRPr lang="ja-JP"/>
      </a:defPPr>
      <a:lvl1pPr marL="0" algn="l" defTabSz="241093" rtl="0" eaLnBrk="1" latinLnBrk="0" hangingPunct="1">
        <a:defRPr kumimoji="1" sz="975" kern="1200">
          <a:solidFill>
            <a:schemeClr val="tx1"/>
          </a:solidFill>
          <a:latin typeface="+mn-lt"/>
          <a:ea typeface="+mn-ea"/>
          <a:cs typeface="+mn-cs"/>
        </a:defRPr>
      </a:lvl1pPr>
      <a:lvl2pPr marL="241093" algn="l" defTabSz="241093" rtl="0" eaLnBrk="1" latinLnBrk="0" hangingPunct="1">
        <a:defRPr kumimoji="1" sz="975" kern="1200">
          <a:solidFill>
            <a:schemeClr val="tx1"/>
          </a:solidFill>
          <a:latin typeface="+mn-lt"/>
          <a:ea typeface="+mn-ea"/>
          <a:cs typeface="+mn-cs"/>
        </a:defRPr>
      </a:lvl2pPr>
      <a:lvl3pPr marL="482186" algn="l" defTabSz="241093" rtl="0" eaLnBrk="1" latinLnBrk="0" hangingPunct="1">
        <a:defRPr kumimoji="1" sz="975" kern="1200">
          <a:solidFill>
            <a:schemeClr val="tx1"/>
          </a:solidFill>
          <a:latin typeface="+mn-lt"/>
          <a:ea typeface="+mn-ea"/>
          <a:cs typeface="+mn-cs"/>
        </a:defRPr>
      </a:lvl3pPr>
      <a:lvl4pPr marL="723279" algn="l" defTabSz="241093" rtl="0" eaLnBrk="1" latinLnBrk="0" hangingPunct="1">
        <a:defRPr kumimoji="1" sz="975" kern="1200">
          <a:solidFill>
            <a:schemeClr val="tx1"/>
          </a:solidFill>
          <a:latin typeface="+mn-lt"/>
          <a:ea typeface="+mn-ea"/>
          <a:cs typeface="+mn-cs"/>
        </a:defRPr>
      </a:lvl4pPr>
      <a:lvl5pPr marL="964372" algn="l" defTabSz="241093" rtl="0" eaLnBrk="1" latinLnBrk="0" hangingPunct="1">
        <a:defRPr kumimoji="1" sz="975" kern="1200">
          <a:solidFill>
            <a:schemeClr val="tx1"/>
          </a:solidFill>
          <a:latin typeface="+mn-lt"/>
          <a:ea typeface="+mn-ea"/>
          <a:cs typeface="+mn-cs"/>
        </a:defRPr>
      </a:lvl5pPr>
      <a:lvl6pPr marL="1205465" algn="l" defTabSz="241093" rtl="0" eaLnBrk="1" latinLnBrk="0" hangingPunct="1">
        <a:defRPr kumimoji="1" sz="975" kern="1200">
          <a:solidFill>
            <a:schemeClr val="tx1"/>
          </a:solidFill>
          <a:latin typeface="+mn-lt"/>
          <a:ea typeface="+mn-ea"/>
          <a:cs typeface="+mn-cs"/>
        </a:defRPr>
      </a:lvl6pPr>
      <a:lvl7pPr marL="1446558" algn="l" defTabSz="241093" rtl="0" eaLnBrk="1" latinLnBrk="0" hangingPunct="1">
        <a:defRPr kumimoji="1" sz="975" kern="1200">
          <a:solidFill>
            <a:schemeClr val="tx1"/>
          </a:solidFill>
          <a:latin typeface="+mn-lt"/>
          <a:ea typeface="+mn-ea"/>
          <a:cs typeface="+mn-cs"/>
        </a:defRPr>
      </a:lvl7pPr>
      <a:lvl8pPr marL="1687651" algn="l" defTabSz="241093" rtl="0" eaLnBrk="1" latinLnBrk="0" hangingPunct="1">
        <a:defRPr kumimoji="1" sz="975" kern="1200">
          <a:solidFill>
            <a:schemeClr val="tx1"/>
          </a:solidFill>
          <a:latin typeface="+mn-lt"/>
          <a:ea typeface="+mn-ea"/>
          <a:cs typeface="+mn-cs"/>
        </a:defRPr>
      </a:lvl8pPr>
      <a:lvl9pPr marL="1928744" algn="l" defTabSz="241093" rtl="0" eaLnBrk="1" latinLnBrk="0" hangingPunct="1">
        <a:defRPr kumimoji="1" sz="97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e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tiff"/><Relationship Id="rId4" Type="http://schemas.openxmlformats.org/officeDocument/2006/relationships/image" Target="../media/image4.tiff"/><Relationship Id="rId5" Type="http://schemas.openxmlformats.org/officeDocument/2006/relationships/image" Target="../media/image5.tiff"/><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e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e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tif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e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e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tiff"/></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tiff"/></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www.facebook.com/groups/ScaledScrum/"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7.xml.rels><?xml version="1.0" encoding="UTF-8" standalone="yes"?>
<Relationships xmlns="http://schemas.openxmlformats.org/package/2006/relationships"><Relationship Id="rId11" Type="http://schemas.openxmlformats.org/officeDocument/2006/relationships/diagramColors" Target="../diagrams/colors2.xml"/><Relationship Id="rId12" Type="http://schemas.microsoft.com/office/2007/relationships/diagramDrawing" Target="../diagrams/drawing2.xml"/><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8" Type="http://schemas.openxmlformats.org/officeDocument/2006/relationships/diagramData" Target="../diagrams/data2.xml"/><Relationship Id="rId9" Type="http://schemas.openxmlformats.org/officeDocument/2006/relationships/diagramLayout" Target="../diagrams/layout2.xml"/><Relationship Id="rId10" Type="http://schemas.openxmlformats.org/officeDocument/2006/relationships/diagramQuickStyle" Target="../diagrams/quickStyle2.xml"/></Relationships>
</file>

<file path=ppt/slides/_rels/slide8.xml.rels><?xml version="1.0" encoding="UTF-8" standalone="yes"?>
<Relationships xmlns="http://schemas.openxmlformats.org/package/2006/relationships"><Relationship Id="rId11" Type="http://schemas.openxmlformats.org/officeDocument/2006/relationships/diagramColors" Target="../diagrams/colors4.xml"/><Relationship Id="rId12" Type="http://schemas.microsoft.com/office/2007/relationships/diagramDrawing" Target="../diagrams/drawing4.xml"/><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diagramData" Target="../diagrams/data3.xml"/><Relationship Id="rId4" Type="http://schemas.openxmlformats.org/officeDocument/2006/relationships/diagramLayout" Target="../diagrams/layout3.xml"/><Relationship Id="rId5" Type="http://schemas.openxmlformats.org/officeDocument/2006/relationships/diagramQuickStyle" Target="../diagrams/quickStyle3.xml"/><Relationship Id="rId6" Type="http://schemas.openxmlformats.org/officeDocument/2006/relationships/diagramColors" Target="../diagrams/colors3.xml"/><Relationship Id="rId7" Type="http://schemas.microsoft.com/office/2007/relationships/diagramDrawing" Target="../diagrams/drawing3.xml"/><Relationship Id="rId8" Type="http://schemas.openxmlformats.org/officeDocument/2006/relationships/diagramData" Target="../diagrams/data4.xml"/><Relationship Id="rId9" Type="http://schemas.openxmlformats.org/officeDocument/2006/relationships/diagramLayout" Target="../diagrams/layout4.xml"/><Relationship Id="rId10" Type="http://schemas.openxmlformats.org/officeDocument/2006/relationships/diagramQuickStyle" Target="../diagrams/quickStyle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lstStyle/>
          <a:p>
            <a:r>
              <a:rPr kumimoji="1" lang="en-US" altLang="ja-JP" sz="4400" dirty="0" smtClean="0"/>
              <a:t>Nexus</a:t>
            </a:r>
            <a:r>
              <a:rPr lang="en-US" altLang="ja-JP" sz="4400" dirty="0"/>
              <a:t> </a:t>
            </a:r>
            <a:r>
              <a:rPr kumimoji="1" lang="ja-JP" altLang="en-US" sz="4400" dirty="0" smtClean="0"/>
              <a:t>と</a:t>
            </a:r>
            <a:r>
              <a:rPr kumimoji="1" lang="en-US" altLang="ja-JP" sz="4400" dirty="0" smtClean="0"/>
              <a:t> LeSS </a:t>
            </a:r>
            <a:r>
              <a:rPr lang="ja-JP" altLang="en-US" sz="4400" dirty="0" smtClean="0"/>
              <a:t>の</a:t>
            </a:r>
            <a:r>
              <a:rPr lang="en-US" altLang="ja-JP" sz="4400" dirty="0" smtClean="0"/>
              <a:t/>
            </a:r>
            <a:br>
              <a:rPr lang="en-US" altLang="ja-JP" sz="4400" dirty="0" smtClean="0"/>
            </a:br>
            <a:r>
              <a:rPr kumimoji="1" lang="ja-JP" altLang="en-US" sz="4400" dirty="0" smtClean="0"/>
              <a:t>概要説明、比較</a:t>
            </a:r>
            <a:endParaRPr kumimoji="1" lang="ja-JP" altLang="en-US" sz="4400" dirty="0"/>
          </a:p>
        </p:txBody>
      </p:sp>
      <p:sp>
        <p:nvSpPr>
          <p:cNvPr id="3" name="サブタイトル 2"/>
          <p:cNvSpPr>
            <a:spLocks noGrp="1"/>
          </p:cNvSpPr>
          <p:nvPr>
            <p:ph type="subTitle" idx="1"/>
          </p:nvPr>
        </p:nvSpPr>
        <p:spPr>
          <a:xfrm>
            <a:off x="1143000" y="4153988"/>
            <a:ext cx="6858000" cy="1103811"/>
          </a:xfrm>
        </p:spPr>
        <p:txBody>
          <a:bodyPr/>
          <a:lstStyle/>
          <a:p>
            <a:r>
              <a:rPr kumimoji="1" lang="ja-JP" altLang="en-US" dirty="0" smtClean="0"/>
              <a:t>キヤノン株式会社　守田　憲司</a:t>
            </a:r>
            <a:endParaRPr kumimoji="1" lang="en-US" altLang="ja-JP" dirty="0" smtClean="0"/>
          </a:p>
          <a:p>
            <a:r>
              <a:rPr lang="ja-JP" altLang="en-US" dirty="0"/>
              <a:t>株式会社</a:t>
            </a:r>
            <a:r>
              <a:rPr lang="ja-JP" altLang="en-US" dirty="0" smtClean="0"/>
              <a:t>ガイアックス　木村　卓夫</a:t>
            </a:r>
            <a:endParaRPr kumimoji="1" lang="ja-JP" altLang="en-US" dirty="0"/>
          </a:p>
        </p:txBody>
      </p:sp>
    </p:spTree>
    <p:extLst>
      <p:ext uri="{BB962C8B-B14F-4D97-AF65-F5344CB8AC3E}">
        <p14:creationId xmlns:p14="http://schemas.microsoft.com/office/powerpoint/2010/main" val="1989182010"/>
      </p:ext>
    </p:extLst>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Nexus </a:t>
            </a:r>
            <a:r>
              <a:rPr kumimoji="1" lang="ja-JP" altLang="en-US" dirty="0" smtClean="0"/>
              <a:t>ガイド</a:t>
            </a:r>
            <a:endParaRPr kumimoji="1" lang="ja-JP" altLang="en-US" dirty="0"/>
          </a:p>
        </p:txBody>
      </p:sp>
      <p:pic>
        <p:nvPicPr>
          <p:cNvPr id="4" name="コンテンツ プレースホルダー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8126" y="1816676"/>
            <a:ext cx="2715208" cy="3842362"/>
          </a:xfrm>
        </p:spPr>
      </p:pic>
      <p:sp>
        <p:nvSpPr>
          <p:cNvPr id="5" name="テキスト プレースホルダー 4"/>
          <p:cNvSpPr>
            <a:spLocks noGrp="1"/>
          </p:cNvSpPr>
          <p:nvPr>
            <p:ph type="body" idx="4294967295"/>
          </p:nvPr>
        </p:nvSpPr>
        <p:spPr>
          <a:xfrm>
            <a:off x="3303037" y="2022453"/>
            <a:ext cx="5586964" cy="3952628"/>
          </a:xfrm>
          <a:prstGeom prst="rect">
            <a:avLst/>
          </a:prstGeom>
        </p:spPr>
        <p:txBody>
          <a:bodyPr/>
          <a:lstStyle/>
          <a:p>
            <a:r>
              <a:rPr lang="ja-JP" altLang="en-US" sz="2400" dirty="0" smtClean="0"/>
              <a:t>無料公開されています。</a:t>
            </a:r>
            <a:endParaRPr lang="en-US" altLang="ja-JP" sz="2400" dirty="0" smtClean="0"/>
          </a:p>
          <a:p>
            <a:r>
              <a:rPr lang="ja-JP" altLang="en-US" sz="2400" dirty="0" smtClean="0"/>
              <a:t>短いです。</a:t>
            </a:r>
            <a:r>
              <a:rPr lang="en-US" altLang="ja-JP" sz="2400" dirty="0" smtClean="0"/>
              <a:t>(10</a:t>
            </a:r>
            <a:r>
              <a:rPr lang="ja-JP" altLang="en-US" sz="2400" dirty="0" smtClean="0"/>
              <a:t>ページ</a:t>
            </a:r>
            <a:r>
              <a:rPr lang="en-US" altLang="ja-JP" sz="2400" dirty="0" smtClean="0"/>
              <a:t>)</a:t>
            </a:r>
          </a:p>
          <a:p>
            <a:endParaRPr lang="en-US" altLang="ja-JP" dirty="0" smtClean="0"/>
          </a:p>
          <a:p>
            <a:pPr marL="166687" indent="0">
              <a:buNone/>
            </a:pPr>
            <a:r>
              <a:rPr lang="ja-JP" altLang="en-US" dirty="0" smtClean="0"/>
              <a:t>英語版</a:t>
            </a:r>
            <a:r>
              <a:rPr lang="en-US" altLang="ja-JP" dirty="0" smtClean="0"/>
              <a:t> 2015</a:t>
            </a:r>
            <a:r>
              <a:rPr lang="ja-JP" altLang="en-US" dirty="0" smtClean="0"/>
              <a:t>年</a:t>
            </a:r>
            <a:r>
              <a:rPr lang="en-US" altLang="ja-JP" dirty="0" smtClean="0"/>
              <a:t>8</a:t>
            </a:r>
            <a:r>
              <a:rPr lang="ja-JP" altLang="en-US" dirty="0" smtClean="0"/>
              <a:t>月公開</a:t>
            </a:r>
            <a:endParaRPr lang="en-US" altLang="ja-JP" dirty="0" smtClean="0"/>
          </a:p>
          <a:p>
            <a:pPr marL="166687" indent="0">
              <a:buNone/>
            </a:pPr>
            <a:r>
              <a:rPr kumimoji="1" lang="ja-JP" altLang="en-US" dirty="0" smtClean="0"/>
              <a:t>日本語版</a:t>
            </a:r>
            <a:r>
              <a:rPr kumimoji="1" lang="en-US" altLang="ja-JP" dirty="0" smtClean="0"/>
              <a:t> 2015</a:t>
            </a:r>
            <a:r>
              <a:rPr kumimoji="1" lang="ja-JP" altLang="en-US" dirty="0" smtClean="0"/>
              <a:t>年</a:t>
            </a:r>
            <a:r>
              <a:rPr kumimoji="1" lang="en-US" altLang="ja-JP" dirty="0" smtClean="0"/>
              <a:t>12</a:t>
            </a:r>
            <a:r>
              <a:rPr kumimoji="1" lang="ja-JP" altLang="en-US" dirty="0" smtClean="0"/>
              <a:t>月公開</a:t>
            </a:r>
            <a:endParaRPr lang="en-US" altLang="ja-JP" dirty="0" smtClean="0"/>
          </a:p>
          <a:p>
            <a:pPr marL="166687" indent="0">
              <a:buNone/>
            </a:pPr>
            <a:r>
              <a:rPr lang="ja-JP" altLang="en-US" dirty="0" smtClean="0"/>
              <a:t>開発：</a:t>
            </a:r>
            <a:r>
              <a:rPr lang="en-US" altLang="ja-JP" dirty="0" smtClean="0"/>
              <a:t>Ken </a:t>
            </a:r>
            <a:r>
              <a:rPr lang="en-US" altLang="ja-JP" dirty="0" err="1"/>
              <a:t>Schwaber</a:t>
            </a:r>
            <a:r>
              <a:rPr lang="en-US" altLang="ja-JP" dirty="0"/>
              <a:t> and </a:t>
            </a:r>
            <a:r>
              <a:rPr lang="en-US" altLang="ja-JP" dirty="0" err="1"/>
              <a:t>Scrum.org</a:t>
            </a:r>
            <a:endParaRPr lang="en-US" altLang="ja-JP" dirty="0"/>
          </a:p>
          <a:p>
            <a:pPr marL="166687" indent="0">
              <a:buNone/>
            </a:pPr>
            <a:r>
              <a:rPr kumimoji="1" lang="ja-JP" altLang="en-US" dirty="0" smtClean="0"/>
              <a:t>翻訳：角</a:t>
            </a:r>
            <a:r>
              <a:rPr kumimoji="1" lang="en-US" altLang="ja-JP" dirty="0" smtClean="0"/>
              <a:t> </a:t>
            </a:r>
            <a:r>
              <a:rPr kumimoji="1" lang="ja-JP" altLang="en-US" dirty="0" smtClean="0"/>
              <a:t>征典、守田</a:t>
            </a:r>
            <a:r>
              <a:rPr kumimoji="1" lang="en-US" altLang="ja-JP" dirty="0" smtClean="0"/>
              <a:t> </a:t>
            </a:r>
            <a:r>
              <a:rPr kumimoji="1" lang="ja-JP" altLang="en-US" dirty="0" smtClean="0"/>
              <a:t>憲司</a:t>
            </a:r>
            <a:endParaRPr kumimoji="1" lang="en-US" altLang="ja-JP" dirty="0" smtClean="0"/>
          </a:p>
        </p:txBody>
      </p:sp>
      <p:sp>
        <p:nvSpPr>
          <p:cNvPr id="6" name="正方形/長方形 5"/>
          <p:cNvSpPr/>
          <p:nvPr/>
        </p:nvSpPr>
        <p:spPr>
          <a:xfrm>
            <a:off x="457200" y="5975081"/>
            <a:ext cx="8432801" cy="461665"/>
          </a:xfrm>
          <a:prstGeom prst="rect">
            <a:avLst/>
          </a:prstGeom>
        </p:spPr>
        <p:txBody>
          <a:bodyPr wrap="square">
            <a:spAutoFit/>
          </a:bodyPr>
          <a:lstStyle/>
          <a:p>
            <a:r>
              <a:rPr lang="ja-JP" altLang="en-US" sz="2400" dirty="0"/>
              <a:t>https://www.scrum.org/Resources/The-Nexus-Guide</a:t>
            </a:r>
          </a:p>
        </p:txBody>
      </p:sp>
      <p:sp>
        <p:nvSpPr>
          <p:cNvPr id="7" name="正方形/長方形 6"/>
          <p:cNvSpPr/>
          <p:nvPr/>
        </p:nvSpPr>
        <p:spPr>
          <a:xfrm>
            <a:off x="809401" y="962407"/>
            <a:ext cx="7728398" cy="584775"/>
          </a:xfrm>
          <a:prstGeom prst="rect">
            <a:avLst/>
          </a:prstGeom>
        </p:spPr>
        <p:txBody>
          <a:bodyPr wrap="none">
            <a:spAutoFit/>
          </a:bodyPr>
          <a:lstStyle/>
          <a:p>
            <a:r>
              <a:rPr lang="en-US" altLang="ja-JP" sz="3200" dirty="0"/>
              <a:t>Nexus </a:t>
            </a:r>
            <a:r>
              <a:rPr lang="ja-JP" altLang="en-US" sz="3200" dirty="0"/>
              <a:t>ガイドにもとづいて説明します。</a:t>
            </a:r>
            <a:endParaRPr lang="en-US" altLang="ja-JP" sz="3200" dirty="0"/>
          </a:p>
        </p:txBody>
      </p:sp>
    </p:spTree>
    <p:extLst>
      <p:ext uri="{BB962C8B-B14F-4D97-AF65-F5344CB8AC3E}">
        <p14:creationId xmlns:p14="http://schemas.microsoft.com/office/powerpoint/2010/main" val="704226449"/>
      </p:ext>
    </p:extLst>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238126" y="179389"/>
            <a:ext cx="8651875" cy="514878"/>
          </a:xfrm>
        </p:spPr>
        <p:txBody>
          <a:bodyPr/>
          <a:lstStyle/>
          <a:p>
            <a:r>
              <a:rPr kumimoji="1" lang="en-US" altLang="ja-JP" dirty="0" smtClean="0"/>
              <a:t>Nexus</a:t>
            </a:r>
            <a:endParaRPr kumimoji="1" lang="ja-JP" altLang="en-US" dirty="0"/>
          </a:p>
        </p:txBody>
      </p:sp>
      <p:pic>
        <p:nvPicPr>
          <p:cNvPr id="4" name="コンテンツ プレースホルダー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8124" y="1878805"/>
            <a:ext cx="8651875" cy="4325937"/>
          </a:xfrm>
        </p:spPr>
      </p:pic>
      <p:sp>
        <p:nvSpPr>
          <p:cNvPr id="5" name="タイトル 1"/>
          <p:cNvSpPr txBox="1">
            <a:spLocks/>
          </p:cNvSpPr>
          <p:nvPr/>
        </p:nvSpPr>
        <p:spPr bwMode="auto">
          <a:xfrm>
            <a:off x="238123" y="1029097"/>
            <a:ext cx="8651875" cy="51487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35717" tIns="35717" rIns="35717" bIns="35717" numCol="1" anchor="ctr" anchorCtr="0" compatLnSpc="1">
            <a:prstTxWarp prst="textNoShape">
              <a:avLst/>
            </a:prstTxWarp>
          </a:bodyPr>
          <a:lstStyle>
            <a:lvl1pPr algn="l" rtl="0" eaLnBrk="1" fontAlgn="base" hangingPunct="1">
              <a:spcBef>
                <a:spcPct val="0"/>
              </a:spcBef>
              <a:spcAft>
                <a:spcPct val="0"/>
              </a:spcAft>
              <a:defRPr kumimoji="1" sz="3600" b="1">
                <a:solidFill>
                  <a:schemeClr val="tx1"/>
                </a:solidFill>
                <a:latin typeface="メイリオ" panose="020B0604030504040204" pitchFamily="50" charset="-128"/>
                <a:ea typeface="メイリオ" panose="020B0604030504040204" pitchFamily="50" charset="-128"/>
                <a:cs typeface="メイリオ" panose="020B0604030504040204" pitchFamily="50" charset="-128"/>
                <a:sym typeface="ヒラギノ角ゴ Std W8" charset="0"/>
              </a:defRPr>
            </a:lvl1pPr>
            <a:lvl2pPr algn="l" rtl="0" eaLnBrk="1" fontAlgn="base" hangingPunct="1">
              <a:spcBef>
                <a:spcPct val="0"/>
              </a:spcBef>
              <a:spcAft>
                <a:spcPct val="0"/>
              </a:spcAft>
              <a:defRPr kumimoji="1" sz="2700">
                <a:solidFill>
                  <a:schemeClr val="tx1"/>
                </a:solidFill>
                <a:latin typeface="ヒラギノ角ゴ Std W8" charset="0"/>
                <a:ea typeface="ヒラギノ角ゴ Std W8" charset="0"/>
                <a:cs typeface="ヒラギノ角ゴ Std W8" charset="0"/>
                <a:sym typeface="ヒラギノ角ゴ Std W8" charset="0"/>
              </a:defRPr>
            </a:lvl2pPr>
            <a:lvl3pPr algn="l" rtl="0" eaLnBrk="1" fontAlgn="base" hangingPunct="1">
              <a:spcBef>
                <a:spcPct val="0"/>
              </a:spcBef>
              <a:spcAft>
                <a:spcPct val="0"/>
              </a:spcAft>
              <a:defRPr kumimoji="1" sz="2700">
                <a:solidFill>
                  <a:schemeClr val="tx1"/>
                </a:solidFill>
                <a:latin typeface="ヒラギノ角ゴ Std W8" charset="0"/>
                <a:ea typeface="ヒラギノ角ゴ Std W8" charset="0"/>
                <a:cs typeface="ヒラギノ角ゴ Std W8" charset="0"/>
                <a:sym typeface="ヒラギノ角ゴ Std W8" charset="0"/>
              </a:defRPr>
            </a:lvl3pPr>
            <a:lvl4pPr algn="l" rtl="0" eaLnBrk="1" fontAlgn="base" hangingPunct="1">
              <a:spcBef>
                <a:spcPct val="0"/>
              </a:spcBef>
              <a:spcAft>
                <a:spcPct val="0"/>
              </a:spcAft>
              <a:defRPr kumimoji="1" sz="2700">
                <a:solidFill>
                  <a:schemeClr val="tx1"/>
                </a:solidFill>
                <a:latin typeface="ヒラギノ角ゴ Std W8" charset="0"/>
                <a:ea typeface="ヒラギノ角ゴ Std W8" charset="0"/>
                <a:cs typeface="ヒラギノ角ゴ Std W8" charset="0"/>
                <a:sym typeface="ヒラギノ角ゴ Std W8" charset="0"/>
              </a:defRPr>
            </a:lvl4pPr>
            <a:lvl5pPr algn="l" rtl="0" eaLnBrk="1" fontAlgn="base" hangingPunct="1">
              <a:spcBef>
                <a:spcPct val="0"/>
              </a:spcBef>
              <a:spcAft>
                <a:spcPct val="0"/>
              </a:spcAft>
              <a:defRPr kumimoji="1" sz="2700">
                <a:solidFill>
                  <a:schemeClr val="tx1"/>
                </a:solidFill>
                <a:latin typeface="ヒラギノ角ゴ Std W8" charset="0"/>
                <a:ea typeface="ヒラギノ角ゴ Std W8" charset="0"/>
                <a:cs typeface="ヒラギノ角ゴ Std W8" charset="0"/>
                <a:sym typeface="ヒラギノ角ゴ Std W8" charset="0"/>
              </a:defRPr>
            </a:lvl5pPr>
            <a:lvl6pPr marL="241093" algn="l" rtl="0" eaLnBrk="1" fontAlgn="base" hangingPunct="1">
              <a:spcBef>
                <a:spcPct val="0"/>
              </a:spcBef>
              <a:spcAft>
                <a:spcPct val="0"/>
              </a:spcAft>
              <a:defRPr kumimoji="1" sz="3375">
                <a:solidFill>
                  <a:schemeClr val="tx1"/>
                </a:solidFill>
                <a:latin typeface="ヒラギノ角ゴ Std W8" charset="0"/>
                <a:ea typeface="ヒラギノ角ゴ Std W8" charset="0"/>
                <a:cs typeface="ヒラギノ角ゴ Std W8" charset="0"/>
                <a:sym typeface="ヒラギノ角ゴ Std W8" charset="0"/>
              </a:defRPr>
            </a:lvl6pPr>
            <a:lvl7pPr marL="482186" algn="l" rtl="0" eaLnBrk="1" fontAlgn="base" hangingPunct="1">
              <a:spcBef>
                <a:spcPct val="0"/>
              </a:spcBef>
              <a:spcAft>
                <a:spcPct val="0"/>
              </a:spcAft>
              <a:defRPr kumimoji="1" sz="3375">
                <a:solidFill>
                  <a:schemeClr val="tx1"/>
                </a:solidFill>
                <a:latin typeface="ヒラギノ角ゴ Std W8" charset="0"/>
                <a:ea typeface="ヒラギノ角ゴ Std W8" charset="0"/>
                <a:cs typeface="ヒラギノ角ゴ Std W8" charset="0"/>
                <a:sym typeface="ヒラギノ角ゴ Std W8" charset="0"/>
              </a:defRPr>
            </a:lvl7pPr>
            <a:lvl8pPr marL="723279" algn="l" rtl="0" eaLnBrk="1" fontAlgn="base" hangingPunct="1">
              <a:spcBef>
                <a:spcPct val="0"/>
              </a:spcBef>
              <a:spcAft>
                <a:spcPct val="0"/>
              </a:spcAft>
              <a:defRPr kumimoji="1" sz="3375">
                <a:solidFill>
                  <a:schemeClr val="tx1"/>
                </a:solidFill>
                <a:latin typeface="ヒラギノ角ゴ Std W8" charset="0"/>
                <a:ea typeface="ヒラギノ角ゴ Std W8" charset="0"/>
                <a:cs typeface="ヒラギノ角ゴ Std W8" charset="0"/>
                <a:sym typeface="ヒラギノ角ゴ Std W8" charset="0"/>
              </a:defRPr>
            </a:lvl8pPr>
            <a:lvl9pPr marL="964372" algn="l" rtl="0" eaLnBrk="1" fontAlgn="base" hangingPunct="1">
              <a:spcBef>
                <a:spcPct val="0"/>
              </a:spcBef>
              <a:spcAft>
                <a:spcPct val="0"/>
              </a:spcAft>
              <a:defRPr kumimoji="1" sz="3375">
                <a:solidFill>
                  <a:schemeClr val="tx1"/>
                </a:solidFill>
                <a:latin typeface="ヒラギノ角ゴ Std W8" charset="0"/>
                <a:ea typeface="ヒラギノ角ゴ Std W8" charset="0"/>
                <a:cs typeface="ヒラギノ角ゴ Std W8" charset="0"/>
                <a:sym typeface="ヒラギノ角ゴ Std W8" charset="0"/>
              </a:defRPr>
            </a:lvl9pPr>
          </a:lstStyle>
          <a:p>
            <a:r>
              <a:rPr lang="en-US" altLang="ja-JP" sz="3200" b="0" dirty="0" smtClean="0"/>
              <a:t>The exoskeleton(</a:t>
            </a:r>
            <a:r>
              <a:rPr lang="ja-JP" altLang="en-US" sz="3200" b="0" dirty="0" smtClean="0"/>
              <a:t>外骨格</a:t>
            </a:r>
            <a:r>
              <a:rPr lang="en-US" altLang="ja-JP" sz="3200" b="0" dirty="0" smtClean="0"/>
              <a:t>) of scaled </a:t>
            </a:r>
            <a:r>
              <a:rPr lang="en-US" altLang="ja-JP" sz="3200" b="0" dirty="0"/>
              <a:t>Scrum</a:t>
            </a:r>
          </a:p>
        </p:txBody>
      </p:sp>
    </p:spTree>
    <p:extLst>
      <p:ext uri="{BB962C8B-B14F-4D97-AF65-F5344CB8AC3E}">
        <p14:creationId xmlns:p14="http://schemas.microsoft.com/office/powerpoint/2010/main" val="1802891340"/>
      </p:ext>
    </p:extLst>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スコープ</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smtClean="0"/>
              <a:t>約３</a:t>
            </a:r>
            <a:r>
              <a:rPr kumimoji="1" lang="en-US" altLang="ja-JP" dirty="0" smtClean="0"/>
              <a:t>〜</a:t>
            </a:r>
            <a:r>
              <a:rPr kumimoji="1" lang="ja-JP" altLang="en-US" dirty="0" smtClean="0"/>
              <a:t>９スクラムチーム</a:t>
            </a:r>
            <a:endParaRPr kumimoji="1" lang="en-US" altLang="ja-JP" dirty="0" smtClean="0"/>
          </a:p>
          <a:p>
            <a:r>
              <a:rPr kumimoji="1" lang="ja-JP" altLang="en-US" dirty="0" smtClean="0"/>
              <a:t>１つのプロダクトバックログ</a:t>
            </a:r>
            <a:endParaRPr lang="en-US" altLang="ja-JP" dirty="0"/>
          </a:p>
          <a:p>
            <a:pPr marL="0" indent="0">
              <a:buNone/>
            </a:pPr>
            <a:endParaRPr lang="en-US" altLang="ja-JP" dirty="0"/>
          </a:p>
          <a:p>
            <a:pPr marL="0" indent="0">
              <a:buNone/>
            </a:pPr>
            <a:r>
              <a:rPr lang="ja-JP" altLang="en-US" dirty="0" smtClean="0"/>
              <a:t>「チームが３つ以上になると、さらに事態は複雑になる」</a:t>
            </a:r>
            <a:endParaRPr lang="en-US" altLang="ja-JP" dirty="0" smtClean="0"/>
          </a:p>
        </p:txBody>
      </p:sp>
    </p:spTree>
    <p:extLst>
      <p:ext uri="{BB962C8B-B14F-4D97-AF65-F5344CB8AC3E}">
        <p14:creationId xmlns:p14="http://schemas.microsoft.com/office/powerpoint/2010/main" val="2035487947"/>
      </p:ext>
    </p:extLst>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スクラムチーム</a:t>
            </a:r>
            <a:endParaRPr kumimoji="1" lang="ja-JP" altLang="en-US" dirty="0"/>
          </a:p>
        </p:txBody>
      </p:sp>
      <p:sp>
        <p:nvSpPr>
          <p:cNvPr id="3" name="コンテンツ プレースホルダー 2"/>
          <p:cNvSpPr>
            <a:spLocks noGrp="1"/>
          </p:cNvSpPr>
          <p:nvPr>
            <p:ph idx="1"/>
          </p:nvPr>
        </p:nvSpPr>
        <p:spPr/>
        <p:txBody>
          <a:bodyPr/>
          <a:lstStyle/>
          <a:p>
            <a:r>
              <a:rPr lang="ja-JP" altLang="en-US" dirty="0" smtClean="0"/>
              <a:t>チーム間の依存関係が少なくなるように分割する</a:t>
            </a:r>
            <a:endParaRPr lang="en-US" altLang="ja-JP" dirty="0" smtClean="0"/>
          </a:p>
          <a:p>
            <a:r>
              <a:rPr kumimoji="1" lang="ja-JP" altLang="en-US" dirty="0" smtClean="0"/>
              <a:t>関連する以下の要素をチーム内にそろえる</a:t>
            </a:r>
            <a:endParaRPr kumimoji="1" lang="en-US" altLang="ja-JP" dirty="0" smtClean="0"/>
          </a:p>
          <a:p>
            <a:pPr lvl="1"/>
            <a:r>
              <a:rPr lang="ja-JP" altLang="en-US" dirty="0" smtClean="0"/>
              <a:t>要求</a:t>
            </a:r>
            <a:endParaRPr lang="en-US" altLang="ja-JP" dirty="0" smtClean="0"/>
          </a:p>
          <a:p>
            <a:pPr lvl="1"/>
            <a:r>
              <a:rPr kumimoji="1" lang="ja-JP" altLang="en-US" dirty="0" smtClean="0"/>
              <a:t>ドメイン知識</a:t>
            </a:r>
            <a:endParaRPr kumimoji="1" lang="en-US" altLang="ja-JP" dirty="0" smtClean="0"/>
          </a:p>
          <a:p>
            <a:pPr lvl="1"/>
            <a:r>
              <a:rPr lang="ja-JP" altLang="en-US" dirty="0" smtClean="0"/>
              <a:t>ソフトウェアやテストの作成物</a:t>
            </a:r>
            <a:endParaRPr kumimoji="1" lang="ja-JP" altLang="en-US" dirty="0"/>
          </a:p>
        </p:txBody>
      </p:sp>
    </p:spTree>
    <p:extLst>
      <p:ext uri="{BB962C8B-B14F-4D97-AF65-F5344CB8AC3E}">
        <p14:creationId xmlns:p14="http://schemas.microsoft.com/office/powerpoint/2010/main" val="1031428519"/>
      </p:ext>
    </p:extLst>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ソフトウェアプラクティス</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smtClean="0"/>
              <a:t>多くのソフトウェアプラクティスが必要である。</a:t>
            </a:r>
            <a:endParaRPr kumimoji="1" lang="en-US" altLang="ja-JP" dirty="0" smtClean="0"/>
          </a:p>
          <a:p>
            <a:r>
              <a:rPr kumimoji="1" lang="ja-JP" altLang="en-US" dirty="0" smtClean="0"/>
              <a:t>大規模な環境では特に自動化が必要である。</a:t>
            </a:r>
            <a:endParaRPr kumimoji="1" lang="ja-JP" altLang="en-US" dirty="0"/>
          </a:p>
        </p:txBody>
      </p:sp>
    </p:spTree>
    <p:extLst>
      <p:ext uri="{BB962C8B-B14F-4D97-AF65-F5344CB8AC3E}">
        <p14:creationId xmlns:p14="http://schemas.microsoft.com/office/powerpoint/2010/main" val="1361244352"/>
      </p:ext>
    </p:extLst>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smtClean="0"/>
              <a:t>Nexus</a:t>
            </a:r>
            <a:r>
              <a:rPr kumimoji="1" lang="ja-JP" altLang="en-US" smtClean="0"/>
              <a:t>の説明</a:t>
            </a:r>
            <a:endParaRPr kumimoji="1" lang="ja-JP" altLang="en-US" dirty="0"/>
          </a:p>
        </p:txBody>
      </p:sp>
    </p:spTree>
    <p:extLst>
      <p:ext uri="{BB962C8B-B14F-4D97-AF65-F5344CB8AC3E}">
        <p14:creationId xmlns:p14="http://schemas.microsoft.com/office/powerpoint/2010/main" val="971897846"/>
      </p:ext>
    </p:extLst>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sz="4000" dirty="0" smtClean="0"/>
              <a:t>Nexus</a:t>
            </a:r>
            <a:r>
              <a:rPr kumimoji="1" lang="ja-JP" altLang="en-US" sz="4000" dirty="0" smtClean="0"/>
              <a:t>の役割</a:t>
            </a:r>
            <a:endParaRPr kumimoji="1" lang="ja-JP" altLang="en-US" sz="4000" dirty="0"/>
          </a:p>
        </p:txBody>
      </p:sp>
      <p:sp>
        <p:nvSpPr>
          <p:cNvPr id="3" name="テキスト プレースホルダー 2"/>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603442016"/>
      </p:ext>
    </p:extLst>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Nexus</a:t>
            </a:r>
            <a:r>
              <a:rPr kumimoji="1" lang="ja-JP" altLang="en-US" dirty="0" smtClean="0"/>
              <a:t>の役割</a:t>
            </a:r>
            <a:endParaRPr kumimoji="1" lang="ja-JP" altLang="en-US" dirty="0"/>
          </a:p>
        </p:txBody>
      </p:sp>
      <p:grpSp>
        <p:nvGrpSpPr>
          <p:cNvPr id="9" name="図形グループ 8"/>
          <p:cNvGrpSpPr/>
          <p:nvPr/>
        </p:nvGrpSpPr>
        <p:grpSpPr>
          <a:xfrm>
            <a:off x="422545" y="4732453"/>
            <a:ext cx="1227220" cy="1251284"/>
            <a:chOff x="4427623" y="2582779"/>
            <a:chExt cx="1227220" cy="1251284"/>
          </a:xfrm>
        </p:grpSpPr>
        <p:sp>
          <p:nvSpPr>
            <p:cNvPr id="10" name="フリーフォーム 9"/>
            <p:cNvSpPr/>
            <p:nvPr/>
          </p:nvSpPr>
          <p:spPr bwMode="auto">
            <a:xfrm>
              <a:off x="4688307" y="3128211"/>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11" name="ドーナツ 10"/>
            <p:cNvSpPr/>
            <p:nvPr/>
          </p:nvSpPr>
          <p:spPr bwMode="auto">
            <a:xfrm>
              <a:off x="4427623" y="2582779"/>
              <a:ext cx="1227220" cy="1251284"/>
            </a:xfrm>
            <a:prstGeom prst="donut">
              <a:avLst>
                <a:gd name="adj" fmla="val 7609"/>
              </a:avLst>
            </a:prstGeom>
            <a:ln>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12" name="フリーフォーム 11"/>
            <p:cNvSpPr/>
            <p:nvPr/>
          </p:nvSpPr>
          <p:spPr bwMode="auto">
            <a:xfrm>
              <a:off x="5073319" y="3128211"/>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13" name="フリーフォーム 12"/>
            <p:cNvSpPr/>
            <p:nvPr/>
          </p:nvSpPr>
          <p:spPr bwMode="auto">
            <a:xfrm>
              <a:off x="4864770" y="2855495"/>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grpSp>
      <p:grpSp>
        <p:nvGrpSpPr>
          <p:cNvPr id="14" name="図形グループ 13"/>
          <p:cNvGrpSpPr/>
          <p:nvPr/>
        </p:nvGrpSpPr>
        <p:grpSpPr>
          <a:xfrm>
            <a:off x="1826228" y="4718631"/>
            <a:ext cx="1227220" cy="1251284"/>
            <a:chOff x="4427623" y="2582779"/>
            <a:chExt cx="1227220" cy="1251284"/>
          </a:xfrm>
        </p:grpSpPr>
        <p:sp>
          <p:nvSpPr>
            <p:cNvPr id="15" name="フリーフォーム 14"/>
            <p:cNvSpPr/>
            <p:nvPr/>
          </p:nvSpPr>
          <p:spPr bwMode="auto">
            <a:xfrm>
              <a:off x="4688307" y="3128211"/>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16" name="ドーナツ 15"/>
            <p:cNvSpPr/>
            <p:nvPr/>
          </p:nvSpPr>
          <p:spPr bwMode="auto">
            <a:xfrm>
              <a:off x="4427623" y="2582779"/>
              <a:ext cx="1227220" cy="1251284"/>
            </a:xfrm>
            <a:prstGeom prst="donut">
              <a:avLst>
                <a:gd name="adj" fmla="val 7609"/>
              </a:avLst>
            </a:prstGeom>
            <a:ln>
              <a:headEnd type="none" w="med" len="med"/>
              <a:tailEnd type="none" w="med" len="med"/>
            </a:ln>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17" name="フリーフォーム 16"/>
            <p:cNvSpPr/>
            <p:nvPr/>
          </p:nvSpPr>
          <p:spPr bwMode="auto">
            <a:xfrm>
              <a:off x="5073319" y="3128211"/>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18" name="フリーフォーム 17"/>
            <p:cNvSpPr/>
            <p:nvPr/>
          </p:nvSpPr>
          <p:spPr bwMode="auto">
            <a:xfrm>
              <a:off x="4864770" y="2855495"/>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grpSp>
      <p:grpSp>
        <p:nvGrpSpPr>
          <p:cNvPr id="19" name="図形グループ 18"/>
          <p:cNvGrpSpPr/>
          <p:nvPr/>
        </p:nvGrpSpPr>
        <p:grpSpPr>
          <a:xfrm>
            <a:off x="3172023" y="4769336"/>
            <a:ext cx="1227220" cy="1251284"/>
            <a:chOff x="4427623" y="2582779"/>
            <a:chExt cx="1227220" cy="1251284"/>
          </a:xfrm>
        </p:grpSpPr>
        <p:sp>
          <p:nvSpPr>
            <p:cNvPr id="20" name="フリーフォーム 19"/>
            <p:cNvSpPr/>
            <p:nvPr/>
          </p:nvSpPr>
          <p:spPr bwMode="auto">
            <a:xfrm>
              <a:off x="4688307" y="3128211"/>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21" name="ドーナツ 20"/>
            <p:cNvSpPr/>
            <p:nvPr/>
          </p:nvSpPr>
          <p:spPr bwMode="auto">
            <a:xfrm>
              <a:off x="4427623" y="2582779"/>
              <a:ext cx="1227220" cy="1251284"/>
            </a:xfrm>
            <a:prstGeom prst="donut">
              <a:avLst>
                <a:gd name="adj" fmla="val 7609"/>
              </a:avLst>
            </a:prstGeom>
            <a:ln>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22" name="フリーフォーム 21"/>
            <p:cNvSpPr/>
            <p:nvPr/>
          </p:nvSpPr>
          <p:spPr bwMode="auto">
            <a:xfrm>
              <a:off x="5073319" y="3128211"/>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23" name="フリーフォーム 22"/>
            <p:cNvSpPr/>
            <p:nvPr/>
          </p:nvSpPr>
          <p:spPr bwMode="auto">
            <a:xfrm>
              <a:off x="4864770" y="2855495"/>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grpSp>
      <p:grpSp>
        <p:nvGrpSpPr>
          <p:cNvPr id="24" name="図形グループ 23"/>
          <p:cNvGrpSpPr/>
          <p:nvPr/>
        </p:nvGrpSpPr>
        <p:grpSpPr>
          <a:xfrm>
            <a:off x="1160089" y="1833218"/>
            <a:ext cx="1227220" cy="1251284"/>
            <a:chOff x="4427623" y="2582779"/>
            <a:chExt cx="1227220" cy="1251284"/>
          </a:xfrm>
        </p:grpSpPr>
        <p:sp>
          <p:nvSpPr>
            <p:cNvPr id="25" name="フリーフォーム 24"/>
            <p:cNvSpPr/>
            <p:nvPr/>
          </p:nvSpPr>
          <p:spPr bwMode="auto">
            <a:xfrm>
              <a:off x="4688307" y="3128211"/>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26" name="ドーナツ 25"/>
            <p:cNvSpPr/>
            <p:nvPr/>
          </p:nvSpPr>
          <p:spPr bwMode="auto">
            <a:xfrm>
              <a:off x="4427623" y="2582779"/>
              <a:ext cx="1227220" cy="1251284"/>
            </a:xfrm>
            <a:prstGeom prst="donut">
              <a:avLst>
                <a:gd name="adj" fmla="val 7609"/>
              </a:avLst>
            </a:prstGeom>
            <a:ln>
              <a:headEnd type="none" w="med" len="med"/>
              <a:tailEnd type="none" w="med" len="med"/>
            </a:ln>
            <a:extLst/>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27" name="フリーフォーム 26"/>
            <p:cNvSpPr/>
            <p:nvPr/>
          </p:nvSpPr>
          <p:spPr bwMode="auto">
            <a:xfrm>
              <a:off x="5073319" y="3128211"/>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28" name="フリーフォーム 27"/>
            <p:cNvSpPr/>
            <p:nvPr/>
          </p:nvSpPr>
          <p:spPr bwMode="auto">
            <a:xfrm>
              <a:off x="4864770" y="2855495"/>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grpSp>
      <p:sp>
        <p:nvSpPr>
          <p:cNvPr id="30" name="テキスト ボックス 29"/>
          <p:cNvSpPr txBox="1"/>
          <p:nvPr/>
        </p:nvSpPr>
        <p:spPr>
          <a:xfrm>
            <a:off x="545059" y="3223652"/>
            <a:ext cx="2699778" cy="461665"/>
          </a:xfrm>
          <a:prstGeom prst="rect">
            <a:avLst/>
          </a:prstGeom>
          <a:noFill/>
        </p:spPr>
        <p:txBody>
          <a:bodyPr wrap="none" rtlCol="0">
            <a:spAutoFit/>
          </a:bodyPr>
          <a:lstStyle/>
          <a:p>
            <a:r>
              <a:rPr kumimoji="1" lang="en-US" altLang="ja-JP" sz="2400" dirty="0" smtClean="0">
                <a:latin typeface="HGMaruGothicMPRO" charset="-128"/>
                <a:ea typeface="HGMaruGothicMPRO" charset="-128"/>
                <a:cs typeface="HGMaruGothicMPRO" charset="-128"/>
              </a:rPr>
              <a:t>Nexus</a:t>
            </a:r>
            <a:r>
              <a:rPr kumimoji="1" lang="ja-JP" altLang="en-US" sz="2400" dirty="0" smtClean="0">
                <a:latin typeface="HGMaruGothicMPRO" charset="-128"/>
                <a:ea typeface="HGMaruGothicMPRO" charset="-128"/>
                <a:cs typeface="HGMaruGothicMPRO" charset="-128"/>
              </a:rPr>
              <a:t>統合チーム</a:t>
            </a:r>
            <a:endParaRPr kumimoji="1" lang="ja-JP" altLang="en-US" sz="2400" dirty="0">
              <a:latin typeface="HGMaruGothicMPRO" charset="-128"/>
              <a:ea typeface="HGMaruGothicMPRO" charset="-128"/>
              <a:cs typeface="HGMaruGothicMPRO" charset="-128"/>
            </a:endParaRPr>
          </a:p>
        </p:txBody>
      </p:sp>
      <p:sp>
        <p:nvSpPr>
          <p:cNvPr id="33" name="テキスト ボックス 32"/>
          <p:cNvSpPr txBox="1"/>
          <p:nvPr/>
        </p:nvSpPr>
        <p:spPr>
          <a:xfrm>
            <a:off x="500845" y="6079562"/>
            <a:ext cx="3877985" cy="461665"/>
          </a:xfrm>
          <a:prstGeom prst="rect">
            <a:avLst/>
          </a:prstGeom>
          <a:noFill/>
        </p:spPr>
        <p:txBody>
          <a:bodyPr wrap="none" rtlCol="0">
            <a:spAutoFit/>
          </a:bodyPr>
          <a:lstStyle/>
          <a:p>
            <a:r>
              <a:rPr kumimoji="1" lang="ja-JP" altLang="en-US" sz="2400" dirty="0" smtClean="0">
                <a:latin typeface="HGMaruGothicMPRO" charset="-128"/>
                <a:ea typeface="HGMaruGothicMPRO" charset="-128"/>
                <a:cs typeface="HGMaruGothicMPRO" charset="-128"/>
              </a:rPr>
              <a:t>約３</a:t>
            </a:r>
            <a:r>
              <a:rPr kumimoji="1" lang="en-US" altLang="ja-JP" sz="2400" dirty="0" smtClean="0">
                <a:latin typeface="HGMaruGothicMPRO" charset="-128"/>
                <a:ea typeface="HGMaruGothicMPRO" charset="-128"/>
                <a:cs typeface="HGMaruGothicMPRO" charset="-128"/>
              </a:rPr>
              <a:t>〜</a:t>
            </a:r>
            <a:r>
              <a:rPr kumimoji="1" lang="ja-JP" altLang="en-US" sz="2400" dirty="0" smtClean="0">
                <a:latin typeface="HGMaruGothicMPRO" charset="-128"/>
                <a:ea typeface="HGMaruGothicMPRO" charset="-128"/>
                <a:cs typeface="HGMaruGothicMPRO" charset="-128"/>
              </a:rPr>
              <a:t>９のスクラムチーム</a:t>
            </a:r>
            <a:endParaRPr kumimoji="1" lang="ja-JP" altLang="en-US" sz="2400" dirty="0">
              <a:latin typeface="HGMaruGothicMPRO" charset="-128"/>
              <a:ea typeface="HGMaruGothicMPRO" charset="-128"/>
              <a:cs typeface="HGMaruGothicMPRO" charset="-128"/>
            </a:endParaRPr>
          </a:p>
        </p:txBody>
      </p:sp>
      <p:sp>
        <p:nvSpPr>
          <p:cNvPr id="34" name="テキスト ボックス 33"/>
          <p:cNvSpPr txBox="1"/>
          <p:nvPr/>
        </p:nvSpPr>
        <p:spPr>
          <a:xfrm>
            <a:off x="3432707" y="1382610"/>
            <a:ext cx="5369686" cy="461665"/>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r>
              <a:rPr kumimoji="1" lang="ja-JP" altLang="en-US" sz="2400" dirty="0" smtClean="0">
                <a:latin typeface="HGMaruGothicMPRO" charset="-128"/>
                <a:ea typeface="HGMaruGothicMPRO" charset="-128"/>
                <a:cs typeface="HGMaruGothicMPRO" charset="-128"/>
              </a:rPr>
              <a:t>プロダクトオーナー（全体で１人）</a:t>
            </a:r>
            <a:endParaRPr kumimoji="1" lang="en-US" altLang="ja-JP" sz="2400" dirty="0" smtClean="0">
              <a:latin typeface="HGMaruGothicMPRO" charset="-128"/>
              <a:ea typeface="HGMaruGothicMPRO" charset="-128"/>
              <a:cs typeface="HGMaruGothicMPRO" charset="-128"/>
            </a:endParaRPr>
          </a:p>
        </p:txBody>
      </p:sp>
      <p:sp>
        <p:nvSpPr>
          <p:cNvPr id="35" name="テキスト ボックス 34"/>
          <p:cNvSpPr txBox="1"/>
          <p:nvPr/>
        </p:nvSpPr>
        <p:spPr>
          <a:xfrm>
            <a:off x="3432707" y="2144233"/>
            <a:ext cx="5369686" cy="461665"/>
          </a:xfrm>
          <a:prstGeom prst="rect">
            <a:avLst/>
          </a:prstGeom>
          <a:pattFill prst="pct5">
            <a:fgClr>
              <a:schemeClr val="lt1"/>
            </a:fgClr>
            <a:bgClr>
              <a:schemeClr val="bg1"/>
            </a:bgClr>
          </a:pattFill>
        </p:spPr>
        <p:style>
          <a:lnRef idx="2">
            <a:schemeClr val="accent5"/>
          </a:lnRef>
          <a:fillRef idx="1">
            <a:schemeClr val="lt1"/>
          </a:fillRef>
          <a:effectRef idx="0">
            <a:schemeClr val="accent5"/>
          </a:effectRef>
          <a:fontRef idx="minor">
            <a:schemeClr val="dk1"/>
          </a:fontRef>
        </p:style>
        <p:txBody>
          <a:bodyPr wrap="square" rtlCol="0">
            <a:spAutoFit/>
          </a:bodyPr>
          <a:lstStyle/>
          <a:p>
            <a:pPr marL="57150">
              <a:tabLst>
                <a:tab pos="388938" algn="l"/>
              </a:tabLst>
            </a:pPr>
            <a:r>
              <a:rPr kumimoji="1" lang="ja-JP" altLang="en-US" sz="2400" dirty="0" smtClean="0">
                <a:latin typeface="HGMaruGothicMPRO" charset="-128"/>
                <a:ea typeface="HGMaruGothicMPRO" charset="-128"/>
                <a:cs typeface="HGMaruGothicMPRO" charset="-128"/>
              </a:rPr>
              <a:t>スクラムマスター（兼任可）</a:t>
            </a:r>
            <a:endParaRPr kumimoji="1" lang="en-US" altLang="ja-JP" sz="2400" dirty="0" smtClean="0">
              <a:latin typeface="HGMaruGothicMPRO" charset="-128"/>
              <a:ea typeface="HGMaruGothicMPRO" charset="-128"/>
              <a:cs typeface="HGMaruGothicMPRO" charset="-128"/>
            </a:endParaRPr>
          </a:p>
        </p:txBody>
      </p:sp>
      <p:sp>
        <p:nvSpPr>
          <p:cNvPr id="36" name="テキスト ボックス 35"/>
          <p:cNvSpPr txBox="1"/>
          <p:nvPr/>
        </p:nvSpPr>
        <p:spPr>
          <a:xfrm>
            <a:off x="3432707" y="2871300"/>
            <a:ext cx="5369686" cy="461665"/>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r>
              <a:rPr kumimoji="1" lang="ja-JP" altLang="en-US" sz="2400" dirty="0" smtClean="0"/>
              <a:t>チームメンバー</a:t>
            </a:r>
            <a:r>
              <a:rPr lang="ja-JP" altLang="en-US" sz="2400" dirty="0">
                <a:latin typeface="HGMaruGothicMPRO" charset="-128"/>
                <a:ea typeface="HGMaruGothicMPRO" charset="-128"/>
                <a:cs typeface="HGMaruGothicMPRO" charset="-128"/>
              </a:rPr>
              <a:t>（兼任可</a:t>
            </a:r>
            <a:r>
              <a:rPr lang="ja-JP" altLang="en-US" sz="2400" dirty="0" smtClean="0">
                <a:latin typeface="HGMaruGothicMPRO" charset="-128"/>
                <a:ea typeface="HGMaruGothicMPRO" charset="-128"/>
                <a:cs typeface="HGMaruGothicMPRO" charset="-128"/>
              </a:rPr>
              <a:t>）</a:t>
            </a:r>
            <a:endParaRPr kumimoji="1" lang="en-US" altLang="ja-JP" sz="2400" dirty="0" smtClean="0"/>
          </a:p>
        </p:txBody>
      </p:sp>
      <p:cxnSp>
        <p:nvCxnSpPr>
          <p:cNvPr id="39" name="直線コネクタ 38"/>
          <p:cNvCxnSpPr>
            <a:stCxn id="28" idx="1"/>
            <a:endCxn id="34" idx="1"/>
          </p:cNvCxnSpPr>
          <p:nvPr/>
        </p:nvCxnSpPr>
        <p:spPr bwMode="auto">
          <a:xfrm flipV="1">
            <a:off x="1861931" y="1613443"/>
            <a:ext cx="1570776" cy="585172"/>
          </a:xfrm>
          <a:prstGeom prst="line">
            <a:avLst/>
          </a:prstGeom>
          <a:blipFill dpi="0" rotWithShape="0">
            <a:blip r:embed="rId2"/>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2" name="直線コネクタ 41"/>
          <p:cNvCxnSpPr>
            <a:stCxn id="27" idx="4"/>
            <a:endCxn id="35" idx="1"/>
          </p:cNvCxnSpPr>
          <p:nvPr/>
        </p:nvCxnSpPr>
        <p:spPr bwMode="auto">
          <a:xfrm flipV="1">
            <a:off x="2086953" y="2375066"/>
            <a:ext cx="1345754" cy="168783"/>
          </a:xfrm>
          <a:prstGeom prst="line">
            <a:avLst/>
          </a:prstGeom>
          <a:blipFill dpi="0" rotWithShape="0">
            <a:blip r:embed="rId2"/>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3" name="直線コネクタ 42"/>
          <p:cNvCxnSpPr>
            <a:stCxn id="25" idx="3"/>
            <a:endCxn id="36" idx="1"/>
          </p:cNvCxnSpPr>
          <p:nvPr/>
        </p:nvCxnSpPr>
        <p:spPr bwMode="auto">
          <a:xfrm>
            <a:off x="1649765" y="2543849"/>
            <a:ext cx="1782942" cy="558284"/>
          </a:xfrm>
          <a:prstGeom prst="line">
            <a:avLst/>
          </a:prstGeom>
          <a:blipFill dpi="0" rotWithShape="0">
            <a:blip r:embed="rId2"/>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5" name="テキスト ボックス 54"/>
          <p:cNvSpPr txBox="1"/>
          <p:nvPr/>
        </p:nvSpPr>
        <p:spPr>
          <a:xfrm>
            <a:off x="4888960" y="4736200"/>
            <a:ext cx="3913433" cy="830997"/>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ja-JP" altLang="en-US" sz="2400" dirty="0" smtClean="0">
                <a:latin typeface="HGMaruGothicMPRO" charset="-128"/>
                <a:ea typeface="HGMaruGothicMPRO" charset="-128"/>
                <a:cs typeface="HGMaruGothicMPRO" charset="-128"/>
              </a:rPr>
              <a:t>適切な代表者</a:t>
            </a:r>
            <a:endParaRPr lang="en-US" altLang="ja-JP" sz="2400" dirty="0" smtClean="0">
              <a:latin typeface="HGMaruGothicMPRO" charset="-128"/>
              <a:ea typeface="HGMaruGothicMPRO" charset="-128"/>
              <a:cs typeface="HGMaruGothicMPRO" charset="-128"/>
            </a:endParaRPr>
          </a:p>
          <a:p>
            <a:r>
              <a:rPr lang="ja-JP" altLang="en-US" sz="2400" dirty="0" smtClean="0">
                <a:latin typeface="HGMaruGothicMPRO" charset="-128"/>
                <a:ea typeface="HGMaruGothicMPRO" charset="-128"/>
                <a:cs typeface="HGMaruGothicMPRO" charset="-128"/>
              </a:rPr>
              <a:t>（特に定義されてないが）</a:t>
            </a:r>
            <a:endParaRPr kumimoji="1" lang="en-US" altLang="ja-JP" sz="2400" dirty="0" smtClean="0">
              <a:latin typeface="HGMaruGothicMPRO" charset="-128"/>
              <a:ea typeface="HGMaruGothicMPRO" charset="-128"/>
              <a:cs typeface="HGMaruGothicMPRO" charset="-128"/>
            </a:endParaRPr>
          </a:p>
        </p:txBody>
      </p:sp>
      <p:sp>
        <p:nvSpPr>
          <p:cNvPr id="56" name="テキスト ボックス 55"/>
          <p:cNvSpPr txBox="1"/>
          <p:nvPr/>
        </p:nvSpPr>
        <p:spPr>
          <a:xfrm>
            <a:off x="4888960" y="5739082"/>
            <a:ext cx="3913433" cy="461665"/>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marL="57150">
              <a:tabLst>
                <a:tab pos="388938" algn="l"/>
              </a:tabLst>
            </a:pPr>
            <a:r>
              <a:rPr kumimoji="1" lang="ja-JP" altLang="en-US" sz="2400" dirty="0" smtClean="0">
                <a:latin typeface="HGMaruGothicMPRO" charset="-128"/>
                <a:ea typeface="HGMaruGothicMPRO" charset="-128"/>
                <a:cs typeface="HGMaruGothicMPRO" charset="-128"/>
              </a:rPr>
              <a:t>スクラムマスター</a:t>
            </a:r>
            <a:endParaRPr kumimoji="1" lang="en-US" altLang="ja-JP" sz="2400" dirty="0" smtClean="0">
              <a:latin typeface="HGMaruGothicMPRO" charset="-128"/>
              <a:ea typeface="HGMaruGothicMPRO" charset="-128"/>
              <a:cs typeface="HGMaruGothicMPRO" charset="-128"/>
            </a:endParaRPr>
          </a:p>
        </p:txBody>
      </p:sp>
      <p:cxnSp>
        <p:nvCxnSpPr>
          <p:cNvPr id="58" name="直線コネクタ 57"/>
          <p:cNvCxnSpPr>
            <a:stCxn id="23" idx="2"/>
            <a:endCxn id="55" idx="1"/>
          </p:cNvCxnSpPr>
          <p:nvPr/>
        </p:nvCxnSpPr>
        <p:spPr bwMode="auto">
          <a:xfrm flipV="1">
            <a:off x="3848022" y="5151699"/>
            <a:ext cx="1040938" cy="48569"/>
          </a:xfrm>
          <a:prstGeom prst="line">
            <a:avLst/>
          </a:prstGeom>
          <a:blipFill dpi="0" rotWithShape="0">
            <a:blip r:embed="rId2"/>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63" name="直線コネクタ 62"/>
          <p:cNvCxnSpPr>
            <a:stCxn id="22" idx="4"/>
            <a:endCxn id="56" idx="1"/>
          </p:cNvCxnSpPr>
          <p:nvPr/>
        </p:nvCxnSpPr>
        <p:spPr bwMode="auto">
          <a:xfrm>
            <a:off x="4098887" y="5479967"/>
            <a:ext cx="790073" cy="489948"/>
          </a:xfrm>
          <a:prstGeom prst="line">
            <a:avLst/>
          </a:prstGeom>
          <a:blipFill dpi="0" rotWithShape="0">
            <a:blip r:embed="rId2"/>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87" name="フリーフォーム 86"/>
          <p:cNvSpPr/>
          <p:nvPr/>
        </p:nvSpPr>
        <p:spPr bwMode="auto">
          <a:xfrm>
            <a:off x="835629" y="5430285"/>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88" name="フリーフォーム 87"/>
          <p:cNvSpPr/>
          <p:nvPr/>
        </p:nvSpPr>
        <p:spPr bwMode="auto">
          <a:xfrm>
            <a:off x="2239312" y="5416463"/>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89" name="フリーフォーム 88"/>
          <p:cNvSpPr/>
          <p:nvPr/>
        </p:nvSpPr>
        <p:spPr bwMode="auto">
          <a:xfrm>
            <a:off x="3585107" y="5467168"/>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Tree>
    <p:extLst>
      <p:ext uri="{BB962C8B-B14F-4D97-AF65-F5344CB8AC3E}">
        <p14:creationId xmlns:p14="http://schemas.microsoft.com/office/powerpoint/2010/main" val="1632181778"/>
      </p:ext>
    </p:extLst>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Nexus</a:t>
            </a:r>
            <a:r>
              <a:rPr kumimoji="1" lang="ja-JP" altLang="en-US" dirty="0" smtClean="0"/>
              <a:t>統合チーム</a:t>
            </a:r>
            <a:endParaRPr kumimoji="1" lang="ja-JP" altLang="en-US" dirty="0"/>
          </a:p>
        </p:txBody>
      </p:sp>
      <p:sp>
        <p:nvSpPr>
          <p:cNvPr id="3" name="コンテンツ プレースホルダー 2"/>
          <p:cNvSpPr>
            <a:spLocks noGrp="1"/>
          </p:cNvSpPr>
          <p:nvPr>
            <p:ph idx="1"/>
          </p:nvPr>
        </p:nvSpPr>
        <p:spPr/>
        <p:txBody>
          <a:bodyPr>
            <a:normAutofit/>
          </a:bodyPr>
          <a:lstStyle/>
          <a:p>
            <a:r>
              <a:rPr kumimoji="1" lang="ja-JP" altLang="en-US" dirty="0" smtClean="0"/>
              <a:t>すべての作業の統合を成功させる最終的な責任がある。</a:t>
            </a:r>
            <a:endParaRPr kumimoji="1" lang="en-US" altLang="ja-JP" dirty="0" smtClean="0"/>
          </a:p>
          <a:p>
            <a:r>
              <a:rPr kumimoji="1" lang="ja-JP" altLang="en-US" dirty="0" smtClean="0"/>
              <a:t>チーム間の技術的・非技術的な制約を解消する</a:t>
            </a:r>
            <a:r>
              <a:rPr lang="ja-JP" altLang="en-US" dirty="0" smtClean="0"/>
              <a:t>。</a:t>
            </a:r>
            <a:endParaRPr kumimoji="1" lang="en-US" altLang="ja-JP" dirty="0" smtClean="0"/>
          </a:p>
          <a:p>
            <a:r>
              <a:rPr kumimoji="1" lang="ja-JP" altLang="en-US" dirty="0" smtClean="0"/>
              <a:t>依存関係やチーム間の問題に対する認識を高める</a:t>
            </a:r>
            <a:r>
              <a:rPr lang="ja-JP" altLang="en-US" dirty="0" smtClean="0"/>
              <a:t>。</a:t>
            </a:r>
            <a:endParaRPr lang="en-US" altLang="ja-JP" dirty="0" smtClean="0"/>
          </a:p>
          <a:p>
            <a:r>
              <a:rPr kumimoji="1" lang="ja-JP" altLang="en-US" dirty="0" smtClean="0"/>
              <a:t>コーチング、</a:t>
            </a:r>
            <a:r>
              <a:rPr lang="ja-JP" altLang="en-US" dirty="0" smtClean="0"/>
              <a:t>コンサルティングを行う。</a:t>
            </a:r>
            <a:endParaRPr lang="en-US" altLang="ja-JP" dirty="0" smtClean="0"/>
          </a:p>
          <a:p>
            <a:endParaRPr kumimoji="1" lang="en-US" altLang="ja-JP" dirty="0" smtClean="0"/>
          </a:p>
        </p:txBody>
      </p:sp>
    </p:spTree>
    <p:extLst>
      <p:ext uri="{BB962C8B-B14F-4D97-AF65-F5344CB8AC3E}">
        <p14:creationId xmlns:p14="http://schemas.microsoft.com/office/powerpoint/2010/main" val="123036068"/>
      </p:ext>
    </p:extLst>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sz="3600" dirty="0"/>
              <a:t>Nexus</a:t>
            </a:r>
            <a:r>
              <a:rPr lang="ja-JP" altLang="en-US" sz="3600" dirty="0"/>
              <a:t>統合チームのプロダクトオーナー</a:t>
            </a:r>
            <a:endParaRPr kumimoji="1" lang="ja-JP" altLang="en-US" sz="3600" dirty="0"/>
          </a:p>
        </p:txBody>
      </p:sp>
      <p:sp>
        <p:nvSpPr>
          <p:cNvPr id="3" name="コンテンツ プレースホルダー 2"/>
          <p:cNvSpPr>
            <a:spLocks noGrp="1"/>
          </p:cNvSpPr>
          <p:nvPr>
            <p:ph idx="1"/>
          </p:nvPr>
        </p:nvSpPr>
        <p:spPr/>
        <p:txBody>
          <a:bodyPr/>
          <a:lstStyle/>
          <a:p>
            <a:r>
              <a:rPr lang="en-US" altLang="ja-JP" dirty="0" smtClean="0"/>
              <a:t>Nexus</a:t>
            </a:r>
            <a:r>
              <a:rPr lang="ja-JP" altLang="en-US" dirty="0" smtClean="0"/>
              <a:t>全体で１人のプロダクトオーナー</a:t>
            </a:r>
            <a:endParaRPr kumimoji="1" lang="en-US" altLang="ja-JP" dirty="0" smtClean="0"/>
          </a:p>
          <a:p>
            <a:r>
              <a:rPr lang="ja-JP" altLang="en-US" dirty="0" smtClean="0"/>
              <a:t>プロダクトオーナーは</a:t>
            </a:r>
            <a:r>
              <a:rPr lang="en-US" altLang="ja-JP" dirty="0" smtClean="0"/>
              <a:t>Nexus</a:t>
            </a:r>
            <a:r>
              <a:rPr lang="ja-JP" altLang="en-US" dirty="0" smtClean="0"/>
              <a:t>統合チームに所属する。</a:t>
            </a:r>
            <a:endParaRPr lang="en-US" altLang="ja-JP" dirty="0" smtClean="0"/>
          </a:p>
          <a:p>
            <a:r>
              <a:rPr kumimoji="1" lang="ja-JP" altLang="en-US" dirty="0" smtClean="0"/>
              <a:t>統合インクリメントの価値を最大化する。</a:t>
            </a:r>
            <a:endParaRPr kumimoji="1" lang="en-US" altLang="ja-JP" dirty="0" smtClean="0"/>
          </a:p>
          <a:p>
            <a:r>
              <a:rPr lang="ja-JP" altLang="en-US" dirty="0" smtClean="0"/>
              <a:t>プロダクトバックログの順番とリファインメントに最終的な責任を持つ。</a:t>
            </a:r>
            <a:endParaRPr kumimoji="1" lang="ja-JP" altLang="en-US" dirty="0"/>
          </a:p>
        </p:txBody>
      </p:sp>
    </p:spTree>
    <p:extLst>
      <p:ext uri="{BB962C8B-B14F-4D97-AF65-F5344CB8AC3E}">
        <p14:creationId xmlns:p14="http://schemas.microsoft.com/office/powerpoint/2010/main" val="1987926462"/>
      </p:ext>
    </p:extLst>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979306" y="3192245"/>
            <a:ext cx="4545874" cy="1325563"/>
          </a:xfrm>
        </p:spPr>
        <p:txBody>
          <a:bodyPr>
            <a:noAutofit/>
          </a:bodyPr>
          <a:lstStyle/>
          <a:p>
            <a:pPr algn="ctr"/>
            <a:r>
              <a:rPr lang="ja-JP" altLang="en-US" sz="6000" dirty="0" smtClean="0"/>
              <a:t>守田　憲司　</a:t>
            </a:r>
            <a:endParaRPr kumimoji="1" lang="ja-JP" altLang="en-US" sz="6000" dirty="0"/>
          </a:p>
        </p:txBody>
      </p:sp>
      <p:grpSp>
        <p:nvGrpSpPr>
          <p:cNvPr id="8" name="図形グループ 7"/>
          <p:cNvGrpSpPr/>
          <p:nvPr/>
        </p:nvGrpSpPr>
        <p:grpSpPr>
          <a:xfrm>
            <a:off x="315590" y="4857685"/>
            <a:ext cx="4675460" cy="1869053"/>
            <a:chOff x="2776402" y="1759742"/>
            <a:chExt cx="4675460" cy="1869053"/>
          </a:xfrm>
        </p:grpSpPr>
        <p:pic>
          <p:nvPicPr>
            <p:cNvPr id="4" name="図 3"/>
            <p:cNvPicPr>
              <a:picLocks noChangeAspect="1"/>
            </p:cNvPicPr>
            <p:nvPr/>
          </p:nvPicPr>
          <p:blipFill>
            <a:blip r:embed="rId2"/>
            <a:stretch>
              <a:fillRect/>
            </a:stretch>
          </p:blipFill>
          <p:spPr>
            <a:xfrm>
              <a:off x="2776402" y="1759742"/>
              <a:ext cx="1800000" cy="1800000"/>
            </a:xfrm>
            <a:prstGeom prst="rect">
              <a:avLst/>
            </a:prstGeom>
          </p:spPr>
        </p:pic>
        <p:pic>
          <p:nvPicPr>
            <p:cNvPr id="6" name="図 5"/>
            <p:cNvPicPr>
              <a:picLocks noChangeAspect="1"/>
            </p:cNvPicPr>
            <p:nvPr/>
          </p:nvPicPr>
          <p:blipFill>
            <a:blip r:embed="rId3"/>
            <a:stretch>
              <a:fillRect/>
            </a:stretch>
          </p:blipFill>
          <p:spPr>
            <a:xfrm>
              <a:off x="4214132" y="1759742"/>
              <a:ext cx="1800000" cy="1800000"/>
            </a:xfrm>
            <a:prstGeom prst="rect">
              <a:avLst/>
            </a:prstGeom>
          </p:spPr>
        </p:pic>
        <p:pic>
          <p:nvPicPr>
            <p:cNvPr id="7" name="図 6"/>
            <p:cNvPicPr>
              <a:picLocks noChangeAspect="1"/>
            </p:cNvPicPr>
            <p:nvPr/>
          </p:nvPicPr>
          <p:blipFill>
            <a:blip r:embed="rId4"/>
            <a:stretch>
              <a:fillRect/>
            </a:stretch>
          </p:blipFill>
          <p:spPr>
            <a:xfrm>
              <a:off x="5651862" y="1828795"/>
              <a:ext cx="1800000" cy="1800000"/>
            </a:xfrm>
            <a:prstGeom prst="rect">
              <a:avLst/>
            </a:prstGeom>
          </p:spPr>
        </p:pic>
      </p:grpSp>
      <p:sp>
        <p:nvSpPr>
          <p:cNvPr id="9" name="正方形/長方形 8"/>
          <p:cNvSpPr/>
          <p:nvPr/>
        </p:nvSpPr>
        <p:spPr>
          <a:xfrm>
            <a:off x="1384255" y="2410450"/>
            <a:ext cx="3735977" cy="769441"/>
          </a:xfrm>
          <a:prstGeom prst="rect">
            <a:avLst/>
          </a:prstGeom>
        </p:spPr>
        <p:txBody>
          <a:bodyPr wrap="square">
            <a:spAutoFit/>
          </a:bodyPr>
          <a:lstStyle/>
          <a:p>
            <a:pPr algn="ctr"/>
            <a:r>
              <a:rPr lang="en-US" altLang="ja-JP" sz="4400" dirty="0"/>
              <a:t>Kenji  </a:t>
            </a:r>
            <a:r>
              <a:rPr lang="en-US" altLang="ja-JP" sz="4400" dirty="0" smtClean="0"/>
              <a:t>Morita</a:t>
            </a:r>
            <a:endParaRPr lang="ja-JP" altLang="en-US" sz="4400" dirty="0"/>
          </a:p>
        </p:txBody>
      </p:sp>
      <p:sp>
        <p:nvSpPr>
          <p:cNvPr id="10" name="タイトル 1"/>
          <p:cNvSpPr txBox="1">
            <a:spLocks/>
          </p:cNvSpPr>
          <p:nvPr/>
        </p:nvSpPr>
        <p:spPr>
          <a:xfrm>
            <a:off x="315590" y="609377"/>
            <a:ext cx="639976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sz="3200" dirty="0" smtClean="0"/>
              <a:t>キヤノン株式会社</a:t>
            </a:r>
            <a:endParaRPr lang="en-US" altLang="ja-JP" sz="3200" dirty="0" smtClean="0"/>
          </a:p>
          <a:p>
            <a:r>
              <a:rPr lang="ja-JP" altLang="en-US" sz="3200" dirty="0" smtClean="0"/>
              <a:t>デジタルシステム開発本部</a:t>
            </a:r>
            <a:endParaRPr lang="en-US" altLang="ja-JP" sz="3200" dirty="0" smtClean="0"/>
          </a:p>
          <a:p>
            <a:r>
              <a:rPr lang="ja-JP" altLang="en-US" sz="3200" dirty="0" smtClean="0"/>
              <a:t>主幹研究員</a:t>
            </a:r>
            <a:endParaRPr lang="en-US" altLang="ja-JP" sz="3200" dirty="0" smtClean="0"/>
          </a:p>
        </p:txBody>
      </p:sp>
      <p:sp>
        <p:nvSpPr>
          <p:cNvPr id="11" name="テキスト ボックス 10"/>
          <p:cNvSpPr txBox="1"/>
          <p:nvPr/>
        </p:nvSpPr>
        <p:spPr>
          <a:xfrm>
            <a:off x="2611522" y="4334465"/>
            <a:ext cx="1281441" cy="523220"/>
          </a:xfrm>
          <a:prstGeom prst="rect">
            <a:avLst/>
          </a:prstGeom>
          <a:noFill/>
        </p:spPr>
        <p:txBody>
          <a:bodyPr wrap="none" rtlCol="0">
            <a:spAutoFit/>
          </a:bodyPr>
          <a:lstStyle/>
          <a:p>
            <a:r>
              <a:rPr kumimoji="1" lang="en-US" altLang="ja-JP" sz="2800" dirty="0" smtClean="0"/>
              <a:t>@</a:t>
            </a:r>
            <a:r>
              <a:rPr kumimoji="1" lang="en-US" altLang="ja-JP" sz="2800" dirty="0" err="1" smtClean="0"/>
              <a:t>wsfjp</a:t>
            </a:r>
            <a:endParaRPr kumimoji="1" lang="ja-JP" altLang="en-US" sz="2800" dirty="0"/>
          </a:p>
        </p:txBody>
      </p:sp>
      <p:sp>
        <p:nvSpPr>
          <p:cNvPr id="12" name="テキスト ボックス 11"/>
          <p:cNvSpPr txBox="1"/>
          <p:nvPr/>
        </p:nvSpPr>
        <p:spPr>
          <a:xfrm>
            <a:off x="5306438" y="5565128"/>
            <a:ext cx="2817823" cy="523220"/>
          </a:xfrm>
          <a:prstGeom prst="rect">
            <a:avLst/>
          </a:prstGeom>
          <a:noFill/>
        </p:spPr>
        <p:txBody>
          <a:bodyPr wrap="none" rtlCol="0">
            <a:spAutoFit/>
          </a:bodyPr>
          <a:lstStyle/>
          <a:p>
            <a:r>
              <a:rPr kumimoji="1" lang="en-US" altLang="ja-JP" sz="2800" dirty="0" smtClean="0"/>
              <a:t>Nexus Guide </a:t>
            </a:r>
            <a:r>
              <a:rPr kumimoji="1" lang="ja-JP" altLang="en-US" sz="2800" dirty="0" smtClean="0"/>
              <a:t>共訳</a:t>
            </a:r>
            <a:endParaRPr kumimoji="1" lang="ja-JP" altLang="en-US" sz="2800" dirty="0"/>
          </a:p>
        </p:txBody>
      </p:sp>
      <p:pic>
        <p:nvPicPr>
          <p:cNvPr id="14" name="図 13"/>
          <p:cNvPicPr>
            <a:picLocks noChangeAspect="1"/>
          </p:cNvPicPr>
          <p:nvPr/>
        </p:nvPicPr>
        <p:blipFill rotWithShape="1">
          <a:blip r:embed="rId5"/>
          <a:srcRect l="37000" r="13000" b="11231"/>
          <a:stretch/>
        </p:blipFill>
        <p:spPr>
          <a:xfrm>
            <a:off x="6058337" y="609377"/>
            <a:ext cx="2611530" cy="3476695"/>
          </a:xfrm>
          <a:prstGeom prst="roundRect">
            <a:avLst>
              <a:gd name="adj" fmla="val 40109"/>
            </a:avLst>
          </a:prstGeom>
        </p:spPr>
      </p:pic>
    </p:spTree>
    <p:extLst>
      <p:ext uri="{BB962C8B-B14F-4D97-AF65-F5344CB8AC3E}">
        <p14:creationId xmlns:p14="http://schemas.microsoft.com/office/powerpoint/2010/main" val="156625574"/>
      </p:ext>
    </p:extLst>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238126" y="29076"/>
            <a:ext cx="8651875" cy="1527008"/>
          </a:xfrm>
        </p:spPr>
        <p:txBody>
          <a:bodyPr/>
          <a:lstStyle/>
          <a:p>
            <a:r>
              <a:rPr kumimoji="1" lang="en-US" altLang="ja-JP" dirty="0" smtClean="0"/>
              <a:t>Nexus</a:t>
            </a:r>
            <a:r>
              <a:rPr kumimoji="1" lang="ja-JP" altLang="en-US" dirty="0" smtClean="0"/>
              <a:t>統合チームのスクラムマスター</a:t>
            </a:r>
            <a:endParaRPr kumimoji="1" lang="ja-JP" altLang="en-US" dirty="0"/>
          </a:p>
        </p:txBody>
      </p:sp>
      <p:sp>
        <p:nvSpPr>
          <p:cNvPr id="3" name="コンテンツ プレースホルダー 2"/>
          <p:cNvSpPr>
            <a:spLocks noGrp="1"/>
          </p:cNvSpPr>
          <p:nvPr>
            <p:ph idx="1"/>
          </p:nvPr>
        </p:nvSpPr>
        <p:spPr>
          <a:xfrm>
            <a:off x="237509" y="1925053"/>
            <a:ext cx="8652159" cy="4658626"/>
          </a:xfrm>
        </p:spPr>
        <p:txBody>
          <a:bodyPr/>
          <a:lstStyle/>
          <a:p>
            <a:r>
              <a:rPr kumimoji="1" lang="en-US" altLang="ja-JP" dirty="0" smtClean="0"/>
              <a:t>Nexus</a:t>
            </a:r>
            <a:r>
              <a:rPr lang="ja-JP" altLang="en-US" dirty="0" smtClean="0"/>
              <a:t>が理解され、実施されることに責任を持つ。</a:t>
            </a:r>
            <a:endParaRPr lang="en-US" altLang="ja-JP" dirty="0" smtClean="0"/>
          </a:p>
          <a:p>
            <a:r>
              <a:rPr kumimoji="1" lang="ja-JP" altLang="en-US" dirty="0" smtClean="0"/>
              <a:t>同じ</a:t>
            </a:r>
            <a:r>
              <a:rPr kumimoji="1" lang="en-US" altLang="ja-JP" dirty="0" smtClean="0"/>
              <a:t>Nexus</a:t>
            </a:r>
            <a:r>
              <a:rPr kumimoji="1" lang="ja-JP" altLang="en-US" dirty="0" smtClean="0"/>
              <a:t>内のスクラムチームのスクラムマスターになることもある。</a:t>
            </a:r>
            <a:endParaRPr kumimoji="1" lang="ja-JP" altLang="en-US" dirty="0"/>
          </a:p>
        </p:txBody>
      </p:sp>
    </p:spTree>
    <p:extLst>
      <p:ext uri="{BB962C8B-B14F-4D97-AF65-F5344CB8AC3E}">
        <p14:creationId xmlns:p14="http://schemas.microsoft.com/office/powerpoint/2010/main" val="529466808"/>
      </p:ext>
    </p:extLst>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Nexus</a:t>
            </a:r>
            <a:r>
              <a:rPr kumimoji="1" lang="ja-JP" altLang="en-US" dirty="0" smtClean="0"/>
              <a:t>統合チームメンバー</a:t>
            </a:r>
            <a:endParaRPr kumimoji="1" lang="ja-JP" altLang="en-US" dirty="0"/>
          </a:p>
        </p:txBody>
      </p:sp>
      <p:sp>
        <p:nvSpPr>
          <p:cNvPr id="3" name="コンテンツ プレースホルダー 2"/>
          <p:cNvSpPr>
            <a:spLocks noGrp="1"/>
          </p:cNvSpPr>
          <p:nvPr>
            <p:ph idx="1"/>
          </p:nvPr>
        </p:nvSpPr>
        <p:spPr/>
        <p:txBody>
          <a:bodyPr>
            <a:normAutofit lnSpcReduction="10000"/>
          </a:bodyPr>
          <a:lstStyle/>
          <a:p>
            <a:r>
              <a:rPr kumimoji="1" lang="ja-JP" altLang="en-US" dirty="0" smtClean="0"/>
              <a:t>（３ではなく）１人以上</a:t>
            </a:r>
            <a:endParaRPr kumimoji="1" lang="en-US" altLang="ja-JP" dirty="0" smtClean="0"/>
          </a:p>
          <a:p>
            <a:r>
              <a:rPr kumimoji="1" lang="ja-JP" altLang="en-US" dirty="0" smtClean="0"/>
              <a:t>統合チームは、プラクティスやツール、システムエンジニアリングに精通したプロで構成される。</a:t>
            </a:r>
            <a:endParaRPr kumimoji="1" lang="en-US" altLang="ja-JP" dirty="0" smtClean="0"/>
          </a:p>
          <a:p>
            <a:r>
              <a:rPr lang="ja-JP" altLang="en-US" dirty="0" smtClean="0"/>
              <a:t>スクラムチームが獲得、実施、学習できるようにコーチングや指導をする。</a:t>
            </a:r>
            <a:endParaRPr lang="en-US" altLang="ja-JP" dirty="0" smtClean="0"/>
          </a:p>
          <a:p>
            <a:pPr lvl="1"/>
            <a:r>
              <a:rPr lang="ja-JP" altLang="en-US" dirty="0" smtClean="0"/>
              <a:t>プラクティス、ツール、開発、インフラ、アーキテクチャ標準</a:t>
            </a:r>
            <a:endParaRPr lang="en-US" altLang="ja-JP" dirty="0" smtClean="0"/>
          </a:p>
          <a:p>
            <a:r>
              <a:rPr lang="ja-JP" altLang="en-US" dirty="0" smtClean="0"/>
              <a:t>スクラムチームの開発チームメンバーとして作業することができる</a:t>
            </a:r>
            <a:endParaRPr lang="en-US" altLang="ja-JP" dirty="0" smtClean="0"/>
          </a:p>
        </p:txBody>
      </p:sp>
    </p:spTree>
    <p:extLst>
      <p:ext uri="{BB962C8B-B14F-4D97-AF65-F5344CB8AC3E}">
        <p14:creationId xmlns:p14="http://schemas.microsoft.com/office/powerpoint/2010/main" val="1723892535"/>
      </p:ext>
    </p:extLst>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sz="4000" dirty="0" smtClean="0"/>
              <a:t>Nexus</a:t>
            </a:r>
            <a:r>
              <a:rPr kumimoji="1" lang="ja-JP" altLang="en-US" sz="4000" dirty="0" smtClean="0"/>
              <a:t>のイベント</a:t>
            </a:r>
            <a:endParaRPr kumimoji="1" lang="ja-JP" altLang="en-US" sz="4000" dirty="0"/>
          </a:p>
        </p:txBody>
      </p:sp>
      <p:sp>
        <p:nvSpPr>
          <p:cNvPr id="3" name="テキスト プレースホルダー 2"/>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306595473"/>
      </p:ext>
    </p:extLst>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イベント概要</a:t>
            </a:r>
            <a:endParaRPr kumimoji="1" lang="ja-JP" altLang="en-US" dirty="0"/>
          </a:p>
        </p:txBody>
      </p:sp>
      <p:sp>
        <p:nvSpPr>
          <p:cNvPr id="3" name="コンテンツ プレースホルダー 2"/>
          <p:cNvSpPr>
            <a:spLocks noGrp="1"/>
          </p:cNvSpPr>
          <p:nvPr>
            <p:ph idx="1"/>
          </p:nvPr>
        </p:nvSpPr>
        <p:spPr>
          <a:xfrm>
            <a:off x="237509" y="1132114"/>
            <a:ext cx="8652159" cy="5451566"/>
          </a:xfrm>
        </p:spPr>
        <p:txBody>
          <a:bodyPr/>
          <a:lstStyle/>
          <a:p>
            <a:r>
              <a:rPr lang="en-US" altLang="ja-JP" dirty="0" smtClean="0"/>
              <a:t>Nexus</a:t>
            </a:r>
            <a:r>
              <a:rPr lang="ja-JP" altLang="en-US" dirty="0" smtClean="0"/>
              <a:t>スプリントプランニング</a:t>
            </a:r>
            <a:endParaRPr lang="en-US" altLang="ja-JP" dirty="0" smtClean="0"/>
          </a:p>
          <a:p>
            <a:r>
              <a:rPr lang="en-US" altLang="ja-JP" dirty="0" smtClean="0"/>
              <a:t>Nexus</a:t>
            </a:r>
            <a:r>
              <a:rPr lang="ja-JP" altLang="en-US" dirty="0" smtClean="0"/>
              <a:t>デイリースクラム</a:t>
            </a:r>
            <a:endParaRPr lang="en-US" altLang="ja-JP" dirty="0" smtClean="0"/>
          </a:p>
          <a:p>
            <a:r>
              <a:rPr lang="en-US" altLang="ja-JP" dirty="0" smtClean="0"/>
              <a:t>Nexus</a:t>
            </a:r>
            <a:r>
              <a:rPr lang="ja-JP" altLang="en-US" dirty="0" smtClean="0"/>
              <a:t>スプリントレビュー</a:t>
            </a:r>
            <a:endParaRPr kumimoji="1" lang="en-US" altLang="ja-JP" dirty="0" smtClean="0"/>
          </a:p>
          <a:p>
            <a:r>
              <a:rPr kumimoji="1" lang="en-US" altLang="ja-JP" dirty="0" smtClean="0"/>
              <a:t>Nexus</a:t>
            </a:r>
            <a:r>
              <a:rPr kumimoji="1" lang="ja-JP" altLang="en-US" dirty="0" smtClean="0"/>
              <a:t>スプリントレトロスペクティブ</a:t>
            </a:r>
            <a:endParaRPr lang="en-US" altLang="ja-JP" dirty="0"/>
          </a:p>
          <a:p>
            <a:r>
              <a:rPr lang="ja-JP" altLang="en-US" smtClean="0"/>
              <a:t>リファインメント</a:t>
            </a:r>
            <a:endParaRPr lang="en-US" altLang="ja-JP" dirty="0" smtClean="0"/>
          </a:p>
        </p:txBody>
      </p:sp>
    </p:spTree>
    <p:extLst>
      <p:ext uri="{BB962C8B-B14F-4D97-AF65-F5344CB8AC3E}">
        <p14:creationId xmlns:p14="http://schemas.microsoft.com/office/powerpoint/2010/main" val="65666386"/>
      </p:ext>
    </p:extLst>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238126" y="29076"/>
            <a:ext cx="8905874" cy="991043"/>
          </a:xfrm>
        </p:spPr>
        <p:txBody>
          <a:bodyPr/>
          <a:lstStyle/>
          <a:p>
            <a:r>
              <a:rPr kumimoji="1" lang="en-US" altLang="ja-JP" dirty="0" smtClean="0"/>
              <a:t>Nexus</a:t>
            </a:r>
            <a:r>
              <a:rPr kumimoji="1" lang="ja-JP" altLang="en-US" dirty="0" smtClean="0"/>
              <a:t>スプリントプランニング</a:t>
            </a:r>
            <a:endParaRPr kumimoji="1" lang="ja-JP" altLang="en-US" dirty="0"/>
          </a:p>
        </p:txBody>
      </p:sp>
      <p:grpSp>
        <p:nvGrpSpPr>
          <p:cNvPr id="39" name="図形グループ 38"/>
          <p:cNvGrpSpPr/>
          <p:nvPr/>
        </p:nvGrpSpPr>
        <p:grpSpPr>
          <a:xfrm>
            <a:off x="267748" y="4011320"/>
            <a:ext cx="1227220" cy="1251284"/>
            <a:chOff x="4427623" y="2582779"/>
            <a:chExt cx="1227220" cy="1251284"/>
          </a:xfrm>
        </p:grpSpPr>
        <p:sp>
          <p:nvSpPr>
            <p:cNvPr id="19" name="フリーフォーム 18"/>
            <p:cNvSpPr/>
            <p:nvPr/>
          </p:nvSpPr>
          <p:spPr bwMode="auto">
            <a:xfrm>
              <a:off x="4688307" y="3128211"/>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27" name="ドーナツ 26"/>
            <p:cNvSpPr/>
            <p:nvPr/>
          </p:nvSpPr>
          <p:spPr bwMode="auto">
            <a:xfrm>
              <a:off x="4427623" y="2582779"/>
              <a:ext cx="1227220" cy="1251284"/>
            </a:xfrm>
            <a:prstGeom prst="donut">
              <a:avLst>
                <a:gd name="adj" fmla="val 7609"/>
              </a:avLst>
            </a:prstGeom>
            <a:ln>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33" name="フリーフォーム 32"/>
            <p:cNvSpPr/>
            <p:nvPr/>
          </p:nvSpPr>
          <p:spPr bwMode="auto">
            <a:xfrm>
              <a:off x="5073319" y="3128211"/>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34" name="フリーフォーム 33"/>
            <p:cNvSpPr/>
            <p:nvPr/>
          </p:nvSpPr>
          <p:spPr bwMode="auto">
            <a:xfrm>
              <a:off x="4864770" y="2855495"/>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grpSp>
      <p:grpSp>
        <p:nvGrpSpPr>
          <p:cNvPr id="40" name="図形グループ 39"/>
          <p:cNvGrpSpPr/>
          <p:nvPr/>
        </p:nvGrpSpPr>
        <p:grpSpPr>
          <a:xfrm>
            <a:off x="628697" y="4360826"/>
            <a:ext cx="1227220" cy="1251284"/>
            <a:chOff x="4427623" y="2582779"/>
            <a:chExt cx="1227220" cy="1251284"/>
          </a:xfrm>
        </p:grpSpPr>
        <p:sp>
          <p:nvSpPr>
            <p:cNvPr id="41" name="フリーフォーム 40"/>
            <p:cNvSpPr/>
            <p:nvPr/>
          </p:nvSpPr>
          <p:spPr bwMode="auto">
            <a:xfrm>
              <a:off x="4688307" y="3128211"/>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42" name="ドーナツ 41"/>
            <p:cNvSpPr/>
            <p:nvPr/>
          </p:nvSpPr>
          <p:spPr bwMode="auto">
            <a:xfrm>
              <a:off x="4427623" y="2582779"/>
              <a:ext cx="1227220" cy="1251284"/>
            </a:xfrm>
            <a:prstGeom prst="donut">
              <a:avLst>
                <a:gd name="adj" fmla="val 7609"/>
              </a:avLst>
            </a:prstGeom>
            <a:ln>
              <a:headEnd type="none" w="med" len="med"/>
              <a:tailEnd type="none" w="med" len="med"/>
            </a:ln>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43" name="フリーフォーム 42"/>
            <p:cNvSpPr/>
            <p:nvPr/>
          </p:nvSpPr>
          <p:spPr bwMode="auto">
            <a:xfrm>
              <a:off x="5073319" y="3128211"/>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44" name="フリーフォーム 43"/>
            <p:cNvSpPr/>
            <p:nvPr/>
          </p:nvSpPr>
          <p:spPr bwMode="auto">
            <a:xfrm>
              <a:off x="4864770" y="2855495"/>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grpSp>
      <p:grpSp>
        <p:nvGrpSpPr>
          <p:cNvPr id="45" name="図形グループ 44"/>
          <p:cNvGrpSpPr/>
          <p:nvPr/>
        </p:nvGrpSpPr>
        <p:grpSpPr>
          <a:xfrm>
            <a:off x="1033758" y="4782988"/>
            <a:ext cx="1227220" cy="1251284"/>
            <a:chOff x="4427623" y="2582779"/>
            <a:chExt cx="1227220" cy="1251284"/>
          </a:xfrm>
        </p:grpSpPr>
        <p:sp>
          <p:nvSpPr>
            <p:cNvPr id="46" name="フリーフォーム 45"/>
            <p:cNvSpPr/>
            <p:nvPr/>
          </p:nvSpPr>
          <p:spPr bwMode="auto">
            <a:xfrm>
              <a:off x="4688307" y="3128211"/>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47" name="ドーナツ 46"/>
            <p:cNvSpPr/>
            <p:nvPr/>
          </p:nvSpPr>
          <p:spPr bwMode="auto">
            <a:xfrm>
              <a:off x="4427623" y="2582779"/>
              <a:ext cx="1227220" cy="1251284"/>
            </a:xfrm>
            <a:prstGeom prst="donut">
              <a:avLst>
                <a:gd name="adj" fmla="val 7609"/>
              </a:avLst>
            </a:prstGeom>
            <a:ln>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48" name="フリーフォーム 47"/>
            <p:cNvSpPr/>
            <p:nvPr/>
          </p:nvSpPr>
          <p:spPr bwMode="auto">
            <a:xfrm>
              <a:off x="5073319" y="3128211"/>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49" name="フリーフォーム 48"/>
            <p:cNvSpPr/>
            <p:nvPr/>
          </p:nvSpPr>
          <p:spPr bwMode="auto">
            <a:xfrm>
              <a:off x="4864770" y="2855495"/>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grpSp>
      <p:grpSp>
        <p:nvGrpSpPr>
          <p:cNvPr id="64" name="図形グループ 63"/>
          <p:cNvGrpSpPr/>
          <p:nvPr/>
        </p:nvGrpSpPr>
        <p:grpSpPr>
          <a:xfrm>
            <a:off x="781097" y="1299083"/>
            <a:ext cx="1227220" cy="1251284"/>
            <a:chOff x="794170" y="1720519"/>
            <a:chExt cx="1227220" cy="1251284"/>
          </a:xfrm>
        </p:grpSpPr>
        <p:sp>
          <p:nvSpPr>
            <p:cNvPr id="65" name="フリーフォーム 64"/>
            <p:cNvSpPr/>
            <p:nvPr/>
          </p:nvSpPr>
          <p:spPr bwMode="auto">
            <a:xfrm>
              <a:off x="1455950" y="2310066"/>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66" name="ドーナツ 65"/>
            <p:cNvSpPr/>
            <p:nvPr/>
          </p:nvSpPr>
          <p:spPr bwMode="auto">
            <a:xfrm>
              <a:off x="794170" y="1720519"/>
              <a:ext cx="1227220" cy="1251284"/>
            </a:xfrm>
            <a:prstGeom prst="donut">
              <a:avLst>
                <a:gd name="adj" fmla="val 7609"/>
              </a:avLst>
            </a:prstGeom>
            <a:ln>
              <a:headEnd type="none" w="med" len="med"/>
              <a:tailEnd type="none" w="med" len="med"/>
            </a:ln>
            <a:extLst/>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67" name="フリーフォーム 66"/>
            <p:cNvSpPr/>
            <p:nvPr/>
          </p:nvSpPr>
          <p:spPr bwMode="auto">
            <a:xfrm>
              <a:off x="966623" y="2294022"/>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68" name="フリーフォーム 67"/>
            <p:cNvSpPr/>
            <p:nvPr/>
          </p:nvSpPr>
          <p:spPr bwMode="auto">
            <a:xfrm>
              <a:off x="1231317" y="1868910"/>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grpSp>
      <p:sp>
        <p:nvSpPr>
          <p:cNvPr id="3" name="右矢印 2"/>
          <p:cNvSpPr/>
          <p:nvPr/>
        </p:nvSpPr>
        <p:spPr bwMode="auto">
          <a:xfrm rot="5400000">
            <a:off x="990506" y="3029845"/>
            <a:ext cx="808402" cy="755142"/>
          </a:xfrm>
          <a:prstGeom prst="rightArrow">
            <a:avLst/>
          </a:prstGeom>
          <a:blipFill dpi="0" rotWithShape="0">
            <a:blip r:embed="rId2"/>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4" name="コンテンツ プレースホルダー 3"/>
          <p:cNvSpPr>
            <a:spLocks noGrp="1"/>
          </p:cNvSpPr>
          <p:nvPr>
            <p:ph idx="1"/>
          </p:nvPr>
        </p:nvSpPr>
        <p:spPr>
          <a:xfrm>
            <a:off x="2381292" y="1219786"/>
            <a:ext cx="6508709" cy="5231813"/>
          </a:xfrm>
        </p:spPr>
        <p:txBody>
          <a:bodyPr/>
          <a:lstStyle/>
          <a:p>
            <a:pPr rtl="0" eaLnBrk="1" fontAlgn="base" hangingPunct="1"/>
            <a:r>
              <a:rPr kumimoji="1" lang="ja-JP" altLang="en-US" sz="3600" dirty="0" smtClean="0">
                <a:solidFill>
                  <a:schemeClr val="tx1"/>
                </a:solidFill>
                <a:effectLst/>
                <a:latin typeface="HGMaruGothicMPRO" charset="-128"/>
                <a:ea typeface="HGMaruGothicMPRO" charset="-128"/>
                <a:cs typeface="HGMaruGothicMPRO" charset="-128"/>
                <a:sym typeface="ヒラギノ角ゴ Pro W3" charset="0"/>
              </a:rPr>
              <a:t>各スクラムチームの代表者が作業の順番を確認・調整する。</a:t>
            </a:r>
            <a:endParaRPr lang="ja-JP" altLang="en-US" sz="3600" dirty="0" smtClean="0">
              <a:effectLst/>
            </a:endParaRPr>
          </a:p>
          <a:p>
            <a:pPr rtl="0" eaLnBrk="1" fontAlgn="base" hangingPunct="1"/>
            <a:r>
              <a:rPr kumimoji="1" lang="en-US" altLang="ja-JP" sz="3600" dirty="0" smtClean="0">
                <a:solidFill>
                  <a:schemeClr val="tx1"/>
                </a:solidFill>
                <a:effectLst/>
                <a:latin typeface="HGMaruGothicMPRO" charset="-128"/>
                <a:ea typeface="HGMaruGothicMPRO" charset="-128"/>
                <a:cs typeface="HGMaruGothicMPRO" charset="-128"/>
                <a:sym typeface="ヒラギノ角ゴ Pro W3" charset="0"/>
              </a:rPr>
              <a:t>Nexus</a:t>
            </a:r>
            <a:r>
              <a:rPr kumimoji="1" lang="ja-JP" altLang="en-US" sz="3600" dirty="0" smtClean="0">
                <a:solidFill>
                  <a:schemeClr val="tx1"/>
                </a:solidFill>
                <a:effectLst/>
                <a:latin typeface="HGMaruGothicMPRO" charset="-128"/>
                <a:ea typeface="HGMaruGothicMPRO" charset="-128"/>
                <a:cs typeface="HGMaruGothicMPRO" charset="-128"/>
                <a:sym typeface="ヒラギノ角ゴ Pro W3" charset="0"/>
              </a:rPr>
              <a:t>スプリントゴールを作成する。</a:t>
            </a:r>
            <a:endParaRPr lang="en-US" altLang="ja-JP" dirty="0"/>
          </a:p>
          <a:p>
            <a:pPr rtl="0" eaLnBrk="1" fontAlgn="base" hangingPunct="1"/>
            <a:endParaRPr lang="en-US" altLang="ja-JP" sz="3200" dirty="0" smtClean="0"/>
          </a:p>
          <a:p>
            <a:pPr rtl="0" eaLnBrk="1" fontAlgn="base" hangingPunct="1"/>
            <a:endParaRPr lang="ja-JP" altLang="en-US" sz="3200" dirty="0" smtClean="0">
              <a:effectLst/>
            </a:endParaRPr>
          </a:p>
          <a:p>
            <a:pPr rtl="0" eaLnBrk="1" fontAlgn="base" hangingPunct="1"/>
            <a:r>
              <a:rPr kumimoji="1" lang="ja-JP" altLang="en-US" sz="3600" dirty="0" smtClean="0">
                <a:solidFill>
                  <a:schemeClr val="tx1"/>
                </a:solidFill>
                <a:effectLst/>
                <a:latin typeface="HGMaruGothicMPRO" charset="-128"/>
                <a:ea typeface="HGMaruGothicMPRO" charset="-128"/>
                <a:cs typeface="HGMaruGothicMPRO" charset="-128"/>
                <a:sym typeface="ヒラギノ角ゴ Pro W3" charset="0"/>
              </a:rPr>
              <a:t>各スクラムチームでスプリントプランニングを実施する。</a:t>
            </a:r>
            <a:endParaRPr lang="ja-JP" altLang="en-US" sz="3200" dirty="0" smtClean="0">
              <a:effectLst/>
            </a:endParaRPr>
          </a:p>
          <a:p>
            <a:endParaRPr kumimoji="1" lang="ja-JP" altLang="en-US" sz="3200" dirty="0"/>
          </a:p>
        </p:txBody>
      </p:sp>
      <p:sp>
        <p:nvSpPr>
          <p:cNvPr id="25" name="フリーフォーム 24"/>
          <p:cNvSpPr/>
          <p:nvPr/>
        </p:nvSpPr>
        <p:spPr bwMode="auto">
          <a:xfrm>
            <a:off x="680832" y="4709152"/>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26" name="フリーフォーム 25"/>
          <p:cNvSpPr/>
          <p:nvPr/>
        </p:nvSpPr>
        <p:spPr bwMode="auto">
          <a:xfrm>
            <a:off x="1041781" y="5058658"/>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28" name="フリーフォーム 27"/>
          <p:cNvSpPr/>
          <p:nvPr/>
        </p:nvSpPr>
        <p:spPr bwMode="auto">
          <a:xfrm>
            <a:off x="1446842" y="5480820"/>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29" name="フリーフォーム 28"/>
          <p:cNvSpPr/>
          <p:nvPr/>
        </p:nvSpPr>
        <p:spPr bwMode="auto">
          <a:xfrm>
            <a:off x="1206257" y="2041030"/>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Tree>
    <p:extLst>
      <p:ext uri="{BB962C8B-B14F-4D97-AF65-F5344CB8AC3E}">
        <p14:creationId xmlns:p14="http://schemas.microsoft.com/office/powerpoint/2010/main" val="1982092406"/>
      </p:ext>
    </p:extLst>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238126" y="29076"/>
            <a:ext cx="8651875" cy="1077829"/>
          </a:xfrm>
        </p:spPr>
        <p:txBody>
          <a:bodyPr/>
          <a:lstStyle/>
          <a:p>
            <a:r>
              <a:rPr kumimoji="1" lang="en-US" altLang="ja-JP" sz="4400" dirty="0" smtClean="0"/>
              <a:t>Nexus</a:t>
            </a:r>
            <a:r>
              <a:rPr kumimoji="1" lang="ja-JP" altLang="en-US" sz="4400" dirty="0" smtClean="0"/>
              <a:t>スプリントプランニング</a:t>
            </a:r>
            <a:endParaRPr kumimoji="1" lang="ja-JP" altLang="en-US" sz="4400" dirty="0"/>
          </a:p>
        </p:txBody>
      </p:sp>
      <p:sp>
        <p:nvSpPr>
          <p:cNvPr id="3" name="コンテンツ プレースホルダー 2"/>
          <p:cNvSpPr>
            <a:spLocks noGrp="1"/>
          </p:cNvSpPr>
          <p:nvPr>
            <p:ph idx="1"/>
          </p:nvPr>
        </p:nvSpPr>
        <p:spPr>
          <a:xfrm>
            <a:off x="237509" y="1411705"/>
            <a:ext cx="8652159" cy="5171974"/>
          </a:xfrm>
        </p:spPr>
        <p:txBody>
          <a:bodyPr>
            <a:normAutofit fontScale="92500" lnSpcReduction="10000"/>
          </a:bodyPr>
          <a:lstStyle/>
          <a:p>
            <a:pPr marL="523875" indent="-523875">
              <a:buFont typeface="+mj-lt"/>
              <a:buAutoNum type="arabicPeriod"/>
            </a:pPr>
            <a:r>
              <a:rPr lang="ja-JP" altLang="en-US" dirty="0" smtClean="0"/>
              <a:t>各スクラムチーム</a:t>
            </a:r>
            <a:r>
              <a:rPr lang="ja-JP" altLang="en-US" dirty="0"/>
              <a:t>の代表者が作業の順番を確認・調整する</a:t>
            </a:r>
            <a:r>
              <a:rPr lang="ja-JP" altLang="en-US" dirty="0" smtClean="0"/>
              <a:t>。</a:t>
            </a:r>
            <a:endParaRPr lang="en-US" altLang="ja-JP" dirty="0" smtClean="0"/>
          </a:p>
          <a:p>
            <a:pPr marL="523875" indent="-523875">
              <a:buFont typeface="+mj-lt"/>
              <a:buAutoNum type="arabicPeriod"/>
            </a:pPr>
            <a:r>
              <a:rPr lang="en-US" altLang="ja-JP" dirty="0" smtClean="0"/>
              <a:t>Nexus</a:t>
            </a:r>
            <a:r>
              <a:rPr lang="ja-JP" altLang="en-US" dirty="0" smtClean="0"/>
              <a:t>ゴール</a:t>
            </a:r>
            <a:r>
              <a:rPr lang="ja-JP" altLang="en-US" dirty="0"/>
              <a:t>を作成する。</a:t>
            </a:r>
            <a:endParaRPr lang="en-US" altLang="ja-JP" dirty="0"/>
          </a:p>
          <a:p>
            <a:pPr marL="523875" indent="-523875">
              <a:buFont typeface="+mj-lt"/>
              <a:buAutoNum type="arabicPeriod"/>
            </a:pPr>
            <a:r>
              <a:rPr lang="ja-JP" altLang="en-US" dirty="0" smtClean="0"/>
              <a:t>各スクラムチームでスプリントプランニングを実施する。</a:t>
            </a:r>
            <a:endParaRPr lang="en-US" altLang="ja-JP" dirty="0" smtClean="0"/>
          </a:p>
          <a:p>
            <a:pPr lvl="1"/>
            <a:r>
              <a:rPr kumimoji="1" lang="ja-JP" altLang="en-US" dirty="0" smtClean="0"/>
              <a:t>他のチームと情報交換する。</a:t>
            </a:r>
            <a:endParaRPr lang="en-US" altLang="ja-JP" dirty="0"/>
          </a:p>
          <a:p>
            <a:pPr lvl="1"/>
            <a:r>
              <a:rPr lang="ja-JP" altLang="en-US" dirty="0" smtClean="0"/>
              <a:t>同じ</a:t>
            </a:r>
            <a:r>
              <a:rPr lang="ja-JP" altLang="en-US" dirty="0"/>
              <a:t>場所で実施すると新しく発見した依存関係が共有できる</a:t>
            </a:r>
            <a:r>
              <a:rPr lang="ja-JP" altLang="en-US" dirty="0" smtClean="0"/>
              <a:t>。</a:t>
            </a:r>
            <a:endParaRPr lang="en-US" altLang="ja-JP" dirty="0" smtClean="0"/>
          </a:p>
          <a:p>
            <a:r>
              <a:rPr lang="ja-JP" altLang="en-US" dirty="0" smtClean="0"/>
              <a:t>成果物</a:t>
            </a:r>
            <a:endParaRPr lang="en-US" altLang="ja-JP" dirty="0" smtClean="0"/>
          </a:p>
          <a:p>
            <a:pPr lvl="1"/>
            <a:r>
              <a:rPr kumimoji="1" lang="en-US" altLang="ja-JP" dirty="0" smtClean="0"/>
              <a:t>Nexus</a:t>
            </a:r>
            <a:r>
              <a:rPr kumimoji="1" lang="ja-JP" altLang="en-US" dirty="0" smtClean="0"/>
              <a:t>ゴール</a:t>
            </a:r>
            <a:r>
              <a:rPr kumimoji="1" lang="ja-JP" altLang="en-US" dirty="0" smtClean="0"/>
              <a:t>、各チーム</a:t>
            </a:r>
            <a:r>
              <a:rPr kumimoji="1" lang="ja-JP" altLang="en-US" dirty="0" smtClean="0"/>
              <a:t>のスプリントゴール、スプリントバックログ</a:t>
            </a:r>
            <a:endParaRPr kumimoji="1" lang="en-US" altLang="ja-JP" dirty="0" smtClean="0"/>
          </a:p>
        </p:txBody>
      </p:sp>
    </p:spTree>
    <p:extLst>
      <p:ext uri="{BB962C8B-B14F-4D97-AF65-F5344CB8AC3E}">
        <p14:creationId xmlns:p14="http://schemas.microsoft.com/office/powerpoint/2010/main" val="2043999310"/>
      </p:ext>
    </p:extLst>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Nexus</a:t>
            </a:r>
            <a:r>
              <a:rPr kumimoji="1" lang="ja-JP" altLang="en-US" dirty="0" smtClean="0"/>
              <a:t>デイリースクラム</a:t>
            </a:r>
            <a:endParaRPr kumimoji="1" lang="ja-JP" altLang="en-US" dirty="0"/>
          </a:p>
        </p:txBody>
      </p:sp>
      <p:grpSp>
        <p:nvGrpSpPr>
          <p:cNvPr id="39" name="図形グループ 38"/>
          <p:cNvGrpSpPr/>
          <p:nvPr/>
        </p:nvGrpSpPr>
        <p:grpSpPr>
          <a:xfrm>
            <a:off x="267748" y="4011320"/>
            <a:ext cx="1227220" cy="1251284"/>
            <a:chOff x="4427623" y="2582779"/>
            <a:chExt cx="1227220" cy="1251284"/>
          </a:xfrm>
        </p:grpSpPr>
        <p:sp>
          <p:nvSpPr>
            <p:cNvPr id="19" name="フリーフォーム 18"/>
            <p:cNvSpPr/>
            <p:nvPr/>
          </p:nvSpPr>
          <p:spPr bwMode="auto">
            <a:xfrm>
              <a:off x="4688307" y="3128211"/>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27" name="ドーナツ 26"/>
            <p:cNvSpPr/>
            <p:nvPr/>
          </p:nvSpPr>
          <p:spPr bwMode="auto">
            <a:xfrm>
              <a:off x="4427623" y="2582779"/>
              <a:ext cx="1227220" cy="1251284"/>
            </a:xfrm>
            <a:prstGeom prst="donut">
              <a:avLst>
                <a:gd name="adj" fmla="val 7609"/>
              </a:avLst>
            </a:prstGeom>
            <a:ln>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33" name="フリーフォーム 32"/>
            <p:cNvSpPr/>
            <p:nvPr/>
          </p:nvSpPr>
          <p:spPr bwMode="auto">
            <a:xfrm>
              <a:off x="5073319" y="3128211"/>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34" name="フリーフォーム 33"/>
            <p:cNvSpPr/>
            <p:nvPr/>
          </p:nvSpPr>
          <p:spPr bwMode="auto">
            <a:xfrm>
              <a:off x="4864770" y="2855495"/>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grpSp>
      <p:grpSp>
        <p:nvGrpSpPr>
          <p:cNvPr id="40" name="図形グループ 39"/>
          <p:cNvGrpSpPr/>
          <p:nvPr/>
        </p:nvGrpSpPr>
        <p:grpSpPr>
          <a:xfrm>
            <a:off x="628697" y="4360826"/>
            <a:ext cx="1227220" cy="1251284"/>
            <a:chOff x="4427623" y="2582779"/>
            <a:chExt cx="1227220" cy="1251284"/>
          </a:xfrm>
        </p:grpSpPr>
        <p:sp>
          <p:nvSpPr>
            <p:cNvPr id="41" name="フリーフォーム 40"/>
            <p:cNvSpPr/>
            <p:nvPr/>
          </p:nvSpPr>
          <p:spPr bwMode="auto">
            <a:xfrm>
              <a:off x="4688307" y="3128211"/>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42" name="ドーナツ 41"/>
            <p:cNvSpPr/>
            <p:nvPr/>
          </p:nvSpPr>
          <p:spPr bwMode="auto">
            <a:xfrm>
              <a:off x="4427623" y="2582779"/>
              <a:ext cx="1227220" cy="1251284"/>
            </a:xfrm>
            <a:prstGeom prst="donut">
              <a:avLst>
                <a:gd name="adj" fmla="val 7609"/>
              </a:avLst>
            </a:prstGeom>
            <a:ln>
              <a:headEnd type="none" w="med" len="med"/>
              <a:tailEnd type="none" w="med" len="med"/>
            </a:ln>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43" name="フリーフォーム 42"/>
            <p:cNvSpPr/>
            <p:nvPr/>
          </p:nvSpPr>
          <p:spPr bwMode="auto">
            <a:xfrm>
              <a:off x="5073319" y="3128211"/>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44" name="フリーフォーム 43"/>
            <p:cNvSpPr/>
            <p:nvPr/>
          </p:nvSpPr>
          <p:spPr bwMode="auto">
            <a:xfrm>
              <a:off x="4864770" y="2855495"/>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grpSp>
      <p:grpSp>
        <p:nvGrpSpPr>
          <p:cNvPr id="45" name="図形グループ 44"/>
          <p:cNvGrpSpPr/>
          <p:nvPr/>
        </p:nvGrpSpPr>
        <p:grpSpPr>
          <a:xfrm>
            <a:off x="1033758" y="4782988"/>
            <a:ext cx="1227220" cy="1251284"/>
            <a:chOff x="4427623" y="2582779"/>
            <a:chExt cx="1227220" cy="1251284"/>
          </a:xfrm>
        </p:grpSpPr>
        <p:sp>
          <p:nvSpPr>
            <p:cNvPr id="46" name="フリーフォーム 45"/>
            <p:cNvSpPr/>
            <p:nvPr/>
          </p:nvSpPr>
          <p:spPr bwMode="auto">
            <a:xfrm>
              <a:off x="4688307" y="3128211"/>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47" name="ドーナツ 46"/>
            <p:cNvSpPr/>
            <p:nvPr/>
          </p:nvSpPr>
          <p:spPr bwMode="auto">
            <a:xfrm>
              <a:off x="4427623" y="2582779"/>
              <a:ext cx="1227220" cy="1251284"/>
            </a:xfrm>
            <a:prstGeom prst="donut">
              <a:avLst>
                <a:gd name="adj" fmla="val 7609"/>
              </a:avLst>
            </a:prstGeom>
            <a:ln>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48" name="フリーフォーム 47"/>
            <p:cNvSpPr/>
            <p:nvPr/>
          </p:nvSpPr>
          <p:spPr bwMode="auto">
            <a:xfrm>
              <a:off x="5073319" y="3128211"/>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49" name="フリーフォーム 48"/>
            <p:cNvSpPr/>
            <p:nvPr/>
          </p:nvSpPr>
          <p:spPr bwMode="auto">
            <a:xfrm>
              <a:off x="4864770" y="2855495"/>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grpSp>
      <p:grpSp>
        <p:nvGrpSpPr>
          <p:cNvPr id="64" name="図形グループ 63"/>
          <p:cNvGrpSpPr/>
          <p:nvPr/>
        </p:nvGrpSpPr>
        <p:grpSpPr>
          <a:xfrm>
            <a:off x="781097" y="1299083"/>
            <a:ext cx="1227220" cy="1251284"/>
            <a:chOff x="794170" y="1720519"/>
            <a:chExt cx="1227220" cy="1251284"/>
          </a:xfrm>
        </p:grpSpPr>
        <p:sp>
          <p:nvSpPr>
            <p:cNvPr id="65" name="フリーフォーム 64"/>
            <p:cNvSpPr/>
            <p:nvPr/>
          </p:nvSpPr>
          <p:spPr bwMode="auto">
            <a:xfrm>
              <a:off x="1455950" y="2310066"/>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66" name="ドーナツ 65"/>
            <p:cNvSpPr/>
            <p:nvPr/>
          </p:nvSpPr>
          <p:spPr bwMode="auto">
            <a:xfrm>
              <a:off x="794170" y="1720519"/>
              <a:ext cx="1227220" cy="1251284"/>
            </a:xfrm>
            <a:prstGeom prst="donut">
              <a:avLst>
                <a:gd name="adj" fmla="val 7609"/>
              </a:avLst>
            </a:prstGeom>
            <a:ln>
              <a:headEnd type="none" w="med" len="med"/>
              <a:tailEnd type="none" w="med" len="med"/>
            </a:ln>
            <a:extLst/>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67" name="フリーフォーム 66"/>
            <p:cNvSpPr/>
            <p:nvPr/>
          </p:nvSpPr>
          <p:spPr bwMode="auto">
            <a:xfrm>
              <a:off x="966623" y="2294022"/>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68" name="フリーフォーム 67"/>
            <p:cNvSpPr/>
            <p:nvPr/>
          </p:nvSpPr>
          <p:spPr bwMode="auto">
            <a:xfrm>
              <a:off x="1231317" y="1868910"/>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grpSp>
      <p:sp>
        <p:nvSpPr>
          <p:cNvPr id="3" name="右矢印 2"/>
          <p:cNvSpPr/>
          <p:nvPr/>
        </p:nvSpPr>
        <p:spPr bwMode="auto">
          <a:xfrm rot="5400000">
            <a:off x="990506" y="3029845"/>
            <a:ext cx="808402" cy="755142"/>
          </a:xfrm>
          <a:prstGeom prst="rightArrow">
            <a:avLst/>
          </a:prstGeom>
          <a:blipFill dpi="0" rotWithShape="0">
            <a:blip r:embed="rId2"/>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4" name="コンテンツ プレースホルダー 3"/>
          <p:cNvSpPr>
            <a:spLocks noGrp="1"/>
          </p:cNvSpPr>
          <p:nvPr>
            <p:ph idx="1"/>
          </p:nvPr>
        </p:nvSpPr>
        <p:spPr>
          <a:xfrm>
            <a:off x="2545725" y="1219786"/>
            <a:ext cx="6344276" cy="5231813"/>
          </a:xfrm>
        </p:spPr>
        <p:txBody>
          <a:bodyPr/>
          <a:lstStyle/>
          <a:p>
            <a:pPr rtl="0" eaLnBrk="1" fontAlgn="base" hangingPunct="1"/>
            <a:r>
              <a:rPr kumimoji="1" lang="ja-JP" altLang="en-US" sz="3200" dirty="0" smtClean="0">
                <a:solidFill>
                  <a:schemeClr val="tx1"/>
                </a:solidFill>
                <a:effectLst/>
                <a:sym typeface="ヒラギノ角ゴ Pro W3" charset="0"/>
              </a:rPr>
              <a:t>各スクラムチームの代表者が毎日集まる。</a:t>
            </a:r>
            <a:endParaRPr kumimoji="1" lang="en-US" altLang="ja-JP" sz="3200" dirty="0" smtClean="0">
              <a:solidFill>
                <a:schemeClr val="tx1"/>
              </a:solidFill>
              <a:effectLst/>
              <a:sym typeface="ヒラギノ角ゴ Pro W3" charset="0"/>
            </a:endParaRPr>
          </a:p>
          <a:p>
            <a:pPr rtl="0" eaLnBrk="1" fontAlgn="base" hangingPunct="1"/>
            <a:endParaRPr lang="ja-JP" altLang="en-US" sz="3200" dirty="0" smtClean="0">
              <a:effectLst/>
            </a:endParaRPr>
          </a:p>
          <a:p>
            <a:pPr rtl="0" eaLnBrk="1" fontAlgn="base" hangingPunct="1"/>
            <a:r>
              <a:rPr kumimoji="1" lang="ja-JP" altLang="en-US" sz="3200" dirty="0" smtClean="0">
                <a:solidFill>
                  <a:schemeClr val="tx1"/>
                </a:solidFill>
                <a:effectLst/>
                <a:sym typeface="ヒラギノ角ゴ Pro W3" charset="0"/>
              </a:rPr>
              <a:t>問題があればスクラムチームのデイリースクラムに伝えられる。</a:t>
            </a:r>
            <a:endParaRPr lang="ja-JP" altLang="en-US" sz="3200" dirty="0" smtClean="0">
              <a:effectLst/>
            </a:endParaRPr>
          </a:p>
          <a:p>
            <a:pPr rtl="0" eaLnBrk="1" fontAlgn="base" hangingPunct="1"/>
            <a:endParaRPr kumimoji="1" lang="en-US" altLang="ja-JP" sz="3200" dirty="0" smtClean="0">
              <a:solidFill>
                <a:schemeClr val="tx1"/>
              </a:solidFill>
              <a:effectLst/>
              <a:sym typeface="ヒラギノ角ゴ Pro W3" charset="0"/>
            </a:endParaRPr>
          </a:p>
          <a:p>
            <a:pPr rtl="0" eaLnBrk="1" fontAlgn="base" hangingPunct="1"/>
            <a:r>
              <a:rPr kumimoji="1" lang="ja-JP" altLang="en-US" sz="3200" dirty="0" smtClean="0">
                <a:solidFill>
                  <a:schemeClr val="tx1"/>
                </a:solidFill>
                <a:effectLst/>
                <a:sym typeface="ヒラギノ角ゴ Pro W3" charset="0"/>
              </a:rPr>
              <a:t>スクラムチームは、</a:t>
            </a:r>
            <a:r>
              <a:rPr kumimoji="1" lang="en-US" altLang="ja-JP" sz="3200" dirty="0" smtClean="0">
                <a:solidFill>
                  <a:schemeClr val="tx1"/>
                </a:solidFill>
                <a:effectLst/>
                <a:sym typeface="ヒラギノ角ゴ Pro W3" charset="0"/>
              </a:rPr>
              <a:t>Nexus</a:t>
            </a:r>
            <a:r>
              <a:rPr kumimoji="1" lang="ja-JP" altLang="en-US" sz="3200" dirty="0" smtClean="0">
                <a:solidFill>
                  <a:schemeClr val="tx1"/>
                </a:solidFill>
                <a:effectLst/>
                <a:sym typeface="ヒラギノ角ゴ Pro W3" charset="0"/>
              </a:rPr>
              <a:t>デイリースクラムで発生した統合の問題を解決できるように、その日の計画を立てる。</a:t>
            </a:r>
            <a:endParaRPr lang="ja-JP" altLang="en-US" sz="3200" dirty="0" smtClean="0">
              <a:effectLst/>
            </a:endParaRPr>
          </a:p>
          <a:p>
            <a:endParaRPr kumimoji="1" lang="ja-JP" altLang="en-US" sz="3200" dirty="0"/>
          </a:p>
        </p:txBody>
      </p:sp>
      <p:sp>
        <p:nvSpPr>
          <p:cNvPr id="25" name="フリーフォーム 24"/>
          <p:cNvSpPr/>
          <p:nvPr/>
        </p:nvSpPr>
        <p:spPr bwMode="auto">
          <a:xfrm>
            <a:off x="1206257" y="2041030"/>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Tree>
    <p:extLst>
      <p:ext uri="{BB962C8B-B14F-4D97-AF65-F5344CB8AC3E}">
        <p14:creationId xmlns:p14="http://schemas.microsoft.com/office/powerpoint/2010/main" val="1670303855"/>
      </p:ext>
    </p:extLst>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Nexus</a:t>
            </a:r>
            <a:r>
              <a:rPr lang="ja-JP" altLang="en-US" dirty="0" smtClean="0"/>
              <a:t>デイリースクラム</a:t>
            </a:r>
            <a:endParaRPr kumimoji="1" lang="ja-JP" altLang="en-US" dirty="0"/>
          </a:p>
        </p:txBody>
      </p:sp>
      <p:sp>
        <p:nvSpPr>
          <p:cNvPr id="3" name="コンテンツ プレースホルダー 2"/>
          <p:cNvSpPr>
            <a:spLocks noGrp="1"/>
          </p:cNvSpPr>
          <p:nvPr>
            <p:ph idx="1"/>
          </p:nvPr>
        </p:nvSpPr>
        <p:spPr/>
        <p:txBody>
          <a:bodyPr/>
          <a:lstStyle/>
          <a:p>
            <a:pPr marL="498150" indent="-514350">
              <a:buFont typeface="+mj-lt"/>
              <a:buAutoNum type="arabicPeriod"/>
            </a:pPr>
            <a:r>
              <a:rPr lang="en-US" altLang="ja-JP" sz="3200" dirty="0" smtClean="0"/>
              <a:t>Nexus</a:t>
            </a:r>
            <a:r>
              <a:rPr lang="ja-JP" altLang="en-US" sz="3200" dirty="0"/>
              <a:t>デイリースクラム</a:t>
            </a:r>
            <a:r>
              <a:rPr lang="ja-JP" altLang="en-US" sz="3200" dirty="0" smtClean="0"/>
              <a:t>３つの質問</a:t>
            </a:r>
            <a:endParaRPr lang="en-US" altLang="ja-JP" sz="3200" dirty="0" smtClean="0"/>
          </a:p>
          <a:p>
            <a:pPr marL="914400" lvl="1" indent="-457200">
              <a:buFont typeface="Wingdings" charset="2"/>
              <a:buChar char="ü"/>
            </a:pPr>
            <a:r>
              <a:rPr kumimoji="1" lang="ja-JP" altLang="en-US" sz="2800" dirty="0" smtClean="0"/>
              <a:t>昨日の作業はうまく統合されたか？うまく統合されていなければ、それはなぜか？</a:t>
            </a:r>
            <a:endParaRPr kumimoji="1" lang="en-US" altLang="ja-JP" sz="2800" dirty="0" smtClean="0"/>
          </a:p>
          <a:p>
            <a:pPr marL="914400" lvl="1" indent="-457200">
              <a:buFont typeface="Wingdings" charset="2"/>
              <a:buChar char="ü"/>
            </a:pPr>
            <a:r>
              <a:rPr lang="ja-JP" altLang="en-US" sz="2800" dirty="0" smtClean="0"/>
              <a:t>新たに特定された依存関係は何か？</a:t>
            </a:r>
            <a:endParaRPr lang="en-US" altLang="ja-JP" sz="2800" dirty="0" smtClean="0"/>
          </a:p>
          <a:p>
            <a:pPr marL="914400" lvl="1" indent="-457200">
              <a:buFont typeface="Wingdings" charset="2"/>
              <a:buChar char="ü"/>
            </a:pPr>
            <a:r>
              <a:rPr kumimoji="1" lang="en-US" altLang="ja-JP" sz="2800" dirty="0" smtClean="0"/>
              <a:t>Nexus</a:t>
            </a:r>
            <a:r>
              <a:rPr kumimoji="1" lang="ja-JP" altLang="en-US" sz="2800" dirty="0" smtClean="0"/>
              <a:t>のチーム間で共有が必要な情報は何か？</a:t>
            </a:r>
            <a:endParaRPr kumimoji="1" lang="en-US" altLang="ja-JP" sz="2800" dirty="0" smtClean="0"/>
          </a:p>
          <a:p>
            <a:pPr marL="498150" indent="-514350">
              <a:buFont typeface="+mj-lt"/>
              <a:buAutoNum type="arabicPeriod"/>
            </a:pPr>
            <a:r>
              <a:rPr lang="ja-JP" altLang="en-US" sz="3200" dirty="0" smtClean="0"/>
              <a:t>各チームのデイリースクラム</a:t>
            </a:r>
            <a:endParaRPr lang="en-US" altLang="ja-JP" sz="3200" dirty="0" smtClean="0"/>
          </a:p>
          <a:p>
            <a:pPr lvl="1">
              <a:buFont typeface="Wingdings" charset="2"/>
              <a:buChar char="ü"/>
            </a:pPr>
            <a:r>
              <a:rPr kumimoji="1" lang="en-US" altLang="ja-JP" sz="2800" dirty="0" smtClean="0"/>
              <a:t>Nexus</a:t>
            </a:r>
            <a:r>
              <a:rPr kumimoji="1" lang="ja-JP" altLang="en-US" sz="2800" dirty="0" smtClean="0"/>
              <a:t>デイリースクラムで特定された作業を計画する</a:t>
            </a:r>
            <a:endParaRPr kumimoji="1" lang="ja-JP" altLang="en-US" sz="2800" dirty="0"/>
          </a:p>
        </p:txBody>
      </p:sp>
    </p:spTree>
    <p:extLst>
      <p:ext uri="{BB962C8B-B14F-4D97-AF65-F5344CB8AC3E}">
        <p14:creationId xmlns:p14="http://schemas.microsoft.com/office/powerpoint/2010/main" val="726467077"/>
      </p:ext>
    </p:extLst>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Nexus</a:t>
            </a:r>
            <a:r>
              <a:rPr kumimoji="1" lang="ja-JP" altLang="en-US" dirty="0" smtClean="0"/>
              <a:t>スプリントレビュー</a:t>
            </a:r>
            <a:endParaRPr kumimoji="1" lang="ja-JP" altLang="en-US" dirty="0"/>
          </a:p>
        </p:txBody>
      </p:sp>
      <p:sp>
        <p:nvSpPr>
          <p:cNvPr id="3" name="コンテンツ プレースホルダー 2"/>
          <p:cNvSpPr>
            <a:spLocks noGrp="1"/>
          </p:cNvSpPr>
          <p:nvPr>
            <p:ph idx="1"/>
          </p:nvPr>
        </p:nvSpPr>
        <p:spPr>
          <a:xfrm>
            <a:off x="2878667" y="1227550"/>
            <a:ext cx="6011001" cy="5356129"/>
          </a:xfrm>
        </p:spPr>
        <p:txBody>
          <a:bodyPr/>
          <a:lstStyle/>
          <a:p>
            <a:r>
              <a:rPr kumimoji="1" lang="ja-JP" altLang="en-US" dirty="0" smtClean="0"/>
              <a:t>各チームのスプリントレビューは置き換えられる。</a:t>
            </a:r>
            <a:endParaRPr kumimoji="1" lang="en-US" altLang="ja-JP" dirty="0" smtClean="0"/>
          </a:p>
          <a:p>
            <a:endParaRPr kumimoji="1" lang="en-US" altLang="ja-JP" dirty="0" smtClean="0"/>
          </a:p>
          <a:p>
            <a:endParaRPr lang="en-US" altLang="ja-JP" dirty="0"/>
          </a:p>
          <a:p>
            <a:endParaRPr kumimoji="1" lang="en-US" altLang="ja-JP" dirty="0" smtClean="0"/>
          </a:p>
          <a:p>
            <a:endParaRPr kumimoji="1" lang="en-US" altLang="ja-JP" dirty="0" smtClean="0"/>
          </a:p>
          <a:p>
            <a:r>
              <a:rPr lang="ja-JP" altLang="en-US" dirty="0" smtClean="0"/>
              <a:t>統合インクリメント全体へのフィードバックを得る。</a:t>
            </a:r>
            <a:endParaRPr kumimoji="1" lang="en-US" altLang="ja-JP" dirty="0" smtClean="0"/>
          </a:p>
          <a:p>
            <a:endParaRPr kumimoji="1" lang="ja-JP" altLang="en-US" dirty="0"/>
          </a:p>
        </p:txBody>
      </p:sp>
      <p:sp>
        <p:nvSpPr>
          <p:cNvPr id="5" name="フリーフォーム 4"/>
          <p:cNvSpPr/>
          <p:nvPr/>
        </p:nvSpPr>
        <p:spPr bwMode="auto">
          <a:xfrm>
            <a:off x="492260" y="2222153"/>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7" name="フリーフォーム 6"/>
          <p:cNvSpPr/>
          <p:nvPr/>
        </p:nvSpPr>
        <p:spPr bwMode="auto">
          <a:xfrm>
            <a:off x="1149039" y="2299071"/>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8" name="フリーフォーム 7"/>
          <p:cNvSpPr/>
          <p:nvPr/>
        </p:nvSpPr>
        <p:spPr bwMode="auto">
          <a:xfrm>
            <a:off x="1203975" y="1668373"/>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10" name="フリーフォーム 9"/>
          <p:cNvSpPr/>
          <p:nvPr/>
        </p:nvSpPr>
        <p:spPr bwMode="auto">
          <a:xfrm>
            <a:off x="675407" y="2741581"/>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12" name="フリーフォーム 11"/>
          <p:cNvSpPr/>
          <p:nvPr/>
        </p:nvSpPr>
        <p:spPr bwMode="auto">
          <a:xfrm>
            <a:off x="1322433" y="3044149"/>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13" name="フリーフォーム 12"/>
          <p:cNvSpPr/>
          <p:nvPr/>
        </p:nvSpPr>
        <p:spPr bwMode="auto">
          <a:xfrm>
            <a:off x="1650956" y="2177433"/>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15" name="フリーフォーム 14"/>
          <p:cNvSpPr/>
          <p:nvPr/>
        </p:nvSpPr>
        <p:spPr bwMode="auto">
          <a:xfrm>
            <a:off x="1135940" y="2716255"/>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17" name="フリーフォーム 16"/>
          <p:cNvSpPr/>
          <p:nvPr/>
        </p:nvSpPr>
        <p:spPr bwMode="auto">
          <a:xfrm>
            <a:off x="1765452" y="2797680"/>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18" name="フリーフォーム 17"/>
          <p:cNvSpPr/>
          <p:nvPr/>
        </p:nvSpPr>
        <p:spPr bwMode="auto">
          <a:xfrm>
            <a:off x="956421" y="1946145"/>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19" name="ドーナツ 18"/>
          <p:cNvSpPr/>
          <p:nvPr/>
        </p:nvSpPr>
        <p:spPr bwMode="auto">
          <a:xfrm>
            <a:off x="0" y="1227550"/>
            <a:ext cx="2618694" cy="2605618"/>
          </a:xfrm>
          <a:prstGeom prst="donut">
            <a:avLst>
              <a:gd name="adj" fmla="val 4474"/>
            </a:avLst>
          </a:prstGeom>
          <a:ln>
            <a:headEnd type="none" w="med" len="med"/>
            <a:tailEnd type="none" w="med" len="med"/>
          </a:ln>
          <a:extLst/>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14" name="フリーフォーム 13"/>
          <p:cNvSpPr/>
          <p:nvPr/>
        </p:nvSpPr>
        <p:spPr bwMode="auto">
          <a:xfrm>
            <a:off x="614812" y="1702725"/>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16" name="フリーフォーム 15"/>
          <p:cNvSpPr/>
          <p:nvPr/>
        </p:nvSpPr>
        <p:spPr bwMode="auto">
          <a:xfrm>
            <a:off x="1582550" y="1690043"/>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20" name="フリーフォーム 19"/>
          <p:cNvSpPr/>
          <p:nvPr/>
        </p:nvSpPr>
        <p:spPr bwMode="auto">
          <a:xfrm>
            <a:off x="1814871" y="2363107"/>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Tree>
    <p:extLst>
      <p:ext uri="{BB962C8B-B14F-4D97-AF65-F5344CB8AC3E}">
        <p14:creationId xmlns:p14="http://schemas.microsoft.com/office/powerpoint/2010/main" val="1287629944"/>
      </p:ext>
    </p:extLst>
  </p:cSld>
  <p:clrMapOvr>
    <a:masterClrMapping/>
  </p:clrMapOv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Nexus</a:t>
            </a:r>
            <a:r>
              <a:rPr kumimoji="1" lang="ja-JP" altLang="en-US" dirty="0" smtClean="0"/>
              <a:t>スプリントレビュー</a:t>
            </a:r>
            <a:endParaRPr kumimoji="1" lang="ja-JP" altLang="en-US" dirty="0"/>
          </a:p>
        </p:txBody>
      </p:sp>
      <p:sp>
        <p:nvSpPr>
          <p:cNvPr id="3" name="コンテンツ プレースホルダー 2"/>
          <p:cNvSpPr>
            <a:spLocks noGrp="1"/>
          </p:cNvSpPr>
          <p:nvPr>
            <p:ph idx="1"/>
          </p:nvPr>
        </p:nvSpPr>
        <p:spPr/>
        <p:txBody>
          <a:bodyPr/>
          <a:lstStyle/>
          <a:p>
            <a:r>
              <a:rPr lang="ja-JP" altLang="en-US" dirty="0" smtClean="0"/>
              <a:t>すべてのチームがプロダクトオーナーのもとに集まり、統合されたインクリメントをレビューする。</a:t>
            </a:r>
            <a:endParaRPr lang="en-US" altLang="ja-JP" dirty="0" smtClean="0"/>
          </a:p>
          <a:p>
            <a:r>
              <a:rPr kumimoji="1" lang="ja-JP" altLang="en-US" dirty="0" smtClean="0"/>
              <a:t>プロダクトバックログの調整が行われることもある。</a:t>
            </a:r>
            <a:endParaRPr kumimoji="1" lang="ja-JP" altLang="en-US" dirty="0"/>
          </a:p>
        </p:txBody>
      </p:sp>
    </p:spTree>
    <p:extLst>
      <p:ext uri="{BB962C8B-B14F-4D97-AF65-F5344CB8AC3E}">
        <p14:creationId xmlns:p14="http://schemas.microsoft.com/office/powerpoint/2010/main" val="427296851"/>
      </p:ext>
    </p:extLst>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p:cNvSpPr txBox="1"/>
          <p:nvPr/>
        </p:nvSpPr>
        <p:spPr>
          <a:xfrm>
            <a:off x="1954061" y="6338356"/>
            <a:ext cx="5436360" cy="369332"/>
          </a:xfrm>
          <a:prstGeom prst="rect">
            <a:avLst/>
          </a:prstGeom>
          <a:noFill/>
        </p:spPr>
        <p:txBody>
          <a:bodyPr wrap="none" rtlCol="0">
            <a:spAutoFit/>
          </a:bodyPr>
          <a:lstStyle/>
          <a:p>
            <a:r>
              <a:rPr kumimoji="1" lang="ja-JP" altLang="en-US" dirty="0" smtClean="0"/>
              <a:t>出典：</a:t>
            </a:r>
            <a:r>
              <a:rPr lang="en-US" altLang="ja-JP" dirty="0" smtClean="0"/>
              <a:t>9TH </a:t>
            </a:r>
            <a:r>
              <a:rPr lang="en-US" altLang="ja-JP" dirty="0"/>
              <a:t>ANNUAL State of Agile™ </a:t>
            </a:r>
            <a:r>
              <a:rPr lang="en-US" altLang="ja-JP" dirty="0" smtClean="0"/>
              <a:t>Survey (Version one)</a:t>
            </a:r>
            <a:endParaRPr kumimoji="1" lang="ja-JP" altLang="en-US" dirty="0"/>
          </a:p>
        </p:txBody>
      </p:sp>
      <p:sp>
        <p:nvSpPr>
          <p:cNvPr id="2" name="タイトル 1"/>
          <p:cNvSpPr>
            <a:spLocks noGrp="1"/>
          </p:cNvSpPr>
          <p:nvPr>
            <p:ph type="title"/>
          </p:nvPr>
        </p:nvSpPr>
        <p:spPr/>
        <p:txBody>
          <a:bodyPr>
            <a:normAutofit/>
          </a:bodyPr>
          <a:lstStyle/>
          <a:p>
            <a:r>
              <a:rPr lang="ja-JP" altLang="en-US" sz="4000" dirty="0" smtClean="0"/>
              <a:t>使われているスケール手法の割合</a:t>
            </a:r>
            <a:endParaRPr kumimoji="1" lang="ja-JP" altLang="en-US" sz="4000" dirty="0"/>
          </a:p>
        </p:txBody>
      </p:sp>
      <p:graphicFrame>
        <p:nvGraphicFramePr>
          <p:cNvPr id="6" name="表 5"/>
          <p:cNvGraphicFramePr>
            <a:graphicFrameLocks noGrp="1"/>
          </p:cNvGraphicFramePr>
          <p:nvPr>
            <p:extLst>
              <p:ext uri="{D42A27DB-BD31-4B8C-83A1-F6EECF244321}">
                <p14:modId xmlns:p14="http://schemas.microsoft.com/office/powerpoint/2010/main" val="975287798"/>
              </p:ext>
            </p:extLst>
          </p:nvPr>
        </p:nvGraphicFramePr>
        <p:xfrm>
          <a:off x="1811565" y="1190382"/>
          <a:ext cx="7078436" cy="3108960"/>
        </p:xfrm>
        <a:graphic>
          <a:graphicData uri="http://schemas.openxmlformats.org/drawingml/2006/table">
            <a:tbl>
              <a:tblPr bandRow="1">
                <a:tableStyleId>{793D81CF-94F2-401A-BA57-92F5A7B2D0C5}</a:tableStyleId>
              </a:tblPr>
              <a:tblGrid>
                <a:gridCol w="5010768"/>
                <a:gridCol w="2067668"/>
              </a:tblGrid>
              <a:tr h="438400">
                <a:tc>
                  <a:txBody>
                    <a:bodyPr/>
                    <a:lstStyle/>
                    <a:p>
                      <a:pPr algn="r"/>
                      <a:r>
                        <a:rPr kumimoji="1" lang="en-US" altLang="ja-JP" sz="2800" dirty="0" smtClean="0"/>
                        <a:t>Scrum /</a:t>
                      </a:r>
                      <a:r>
                        <a:rPr kumimoji="1" lang="en-US" altLang="ja-JP" sz="2800" baseline="0" dirty="0" smtClean="0"/>
                        <a:t> Scrum of Scrum</a:t>
                      </a:r>
                      <a:endParaRPr kumimoji="1" lang="ja-JP" altLang="en-US" sz="2800" dirty="0"/>
                    </a:p>
                  </a:txBody>
                  <a:tcPr/>
                </a:tc>
                <a:tc>
                  <a:txBody>
                    <a:bodyPr/>
                    <a:lstStyle/>
                    <a:p>
                      <a:pPr algn="r"/>
                      <a:r>
                        <a:rPr kumimoji="1" lang="en-US" altLang="ja-JP" sz="2800" dirty="0" smtClean="0"/>
                        <a:t>69%</a:t>
                      </a:r>
                      <a:endParaRPr kumimoji="1" lang="ja-JP" altLang="en-US" sz="2800" dirty="0"/>
                    </a:p>
                  </a:txBody>
                  <a:tcPr/>
                </a:tc>
              </a:tr>
              <a:tr h="370840">
                <a:tc>
                  <a:txBody>
                    <a:bodyPr/>
                    <a:lstStyle/>
                    <a:p>
                      <a:pPr algn="r"/>
                      <a:r>
                        <a:rPr kumimoji="1" lang="ja-JP" altLang="en-US" sz="2800" dirty="0" smtClean="0"/>
                        <a:t>独自手法</a:t>
                      </a:r>
                      <a:endParaRPr kumimoji="1" lang="ja-JP" altLang="en-US" sz="2800" dirty="0"/>
                    </a:p>
                  </a:txBody>
                  <a:tcPr/>
                </a:tc>
                <a:tc>
                  <a:txBody>
                    <a:bodyPr/>
                    <a:lstStyle/>
                    <a:p>
                      <a:pPr algn="r"/>
                      <a:r>
                        <a:rPr kumimoji="1" lang="en-US" altLang="ja-JP" sz="2800" dirty="0" smtClean="0"/>
                        <a:t>25%</a:t>
                      </a:r>
                      <a:endParaRPr kumimoji="1" lang="ja-JP" altLang="en-US" sz="2800" dirty="0"/>
                    </a:p>
                  </a:txBody>
                  <a:tcPr/>
                </a:tc>
              </a:tr>
              <a:tr h="370840">
                <a:tc>
                  <a:txBody>
                    <a:bodyPr/>
                    <a:lstStyle/>
                    <a:p>
                      <a:pPr algn="r"/>
                      <a:r>
                        <a:rPr kumimoji="1" lang="en-US" altLang="ja-JP" sz="2800" dirty="0" err="1" smtClean="0"/>
                        <a:t>SAFe</a:t>
                      </a:r>
                      <a:endParaRPr kumimoji="1" lang="ja-JP" altLang="en-US" sz="2800" dirty="0"/>
                    </a:p>
                  </a:txBody>
                  <a:tcPr/>
                </a:tc>
                <a:tc>
                  <a:txBody>
                    <a:bodyPr/>
                    <a:lstStyle/>
                    <a:p>
                      <a:pPr algn="r"/>
                      <a:r>
                        <a:rPr kumimoji="1" lang="en-US" altLang="ja-JP" sz="2800" dirty="0" smtClean="0"/>
                        <a:t>19%</a:t>
                      </a:r>
                      <a:endParaRPr kumimoji="1" lang="ja-JP" altLang="en-US" sz="2800" dirty="0"/>
                    </a:p>
                  </a:txBody>
                  <a:tcPr/>
                </a:tc>
              </a:tr>
              <a:tr h="370840">
                <a:tc gridSpan="2">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kumimoji="1" lang="ja-JP" altLang="en-US" sz="2800" dirty="0" smtClean="0"/>
                        <a:t>＝＝＝＝＝＝＝＝＝＝＝</a:t>
                      </a:r>
                      <a:endParaRPr kumimoji="1" lang="en-US" altLang="ja-JP" sz="2800" dirty="0" smtClean="0"/>
                    </a:p>
                  </a:txBody>
                  <a:tcPr/>
                </a:tc>
                <a:tc hMerge="1">
                  <a:txBody>
                    <a:bodyPr/>
                    <a:lstStyle/>
                    <a:p>
                      <a:pPr algn="r"/>
                      <a:endParaRPr kumimoji="1" lang="ja-JP" altLang="en-US" sz="3200" dirty="0"/>
                    </a:p>
                  </a:txBody>
                  <a:tcPr/>
                </a:tc>
              </a:tr>
              <a:tr h="370840">
                <a:tc>
                  <a:txBody>
                    <a:bodyPr/>
                    <a:lstStyle/>
                    <a:p>
                      <a:pPr algn="r"/>
                      <a:r>
                        <a:rPr kumimoji="1" lang="en-US" altLang="ja-JP" sz="2800" dirty="0" smtClean="0"/>
                        <a:t>LeSS</a:t>
                      </a:r>
                      <a:endParaRPr kumimoji="1" lang="ja-JP" altLang="en-US" sz="2800" dirty="0"/>
                    </a:p>
                  </a:txBody>
                  <a:tcPr/>
                </a:tc>
                <a:tc>
                  <a:txBody>
                    <a:bodyPr/>
                    <a:lstStyle/>
                    <a:p>
                      <a:pPr algn="r"/>
                      <a:r>
                        <a:rPr kumimoji="1" lang="en-US" altLang="ja-JP" sz="2800" dirty="0" smtClean="0"/>
                        <a:t>3%</a:t>
                      </a:r>
                      <a:endParaRPr kumimoji="1" lang="ja-JP" altLang="en-US" sz="2800" dirty="0"/>
                    </a:p>
                  </a:txBody>
                  <a:tcPr/>
                </a:tc>
              </a:tr>
              <a:tr h="370840">
                <a:tc>
                  <a:txBody>
                    <a:bodyPr/>
                    <a:lstStyle/>
                    <a:p>
                      <a:pPr algn="r"/>
                      <a:r>
                        <a:rPr kumimoji="1" lang="en-US" altLang="ja-JP" sz="2800" dirty="0" smtClean="0"/>
                        <a:t>Nexus</a:t>
                      </a:r>
                      <a:endParaRPr kumimoji="1" lang="ja-JP" altLang="en-US" sz="2800" dirty="0"/>
                    </a:p>
                  </a:txBody>
                  <a:tcPr/>
                </a:tc>
                <a:tc>
                  <a:txBody>
                    <a:bodyPr/>
                    <a:lstStyle/>
                    <a:p>
                      <a:pPr algn="r"/>
                      <a:r>
                        <a:rPr kumimoji="1" lang="ja-JP" altLang="en-US" sz="2800" dirty="0" smtClean="0"/>
                        <a:t>未掲載</a:t>
                      </a:r>
                      <a:endParaRPr kumimoji="1" lang="ja-JP" altLang="en-US" sz="2800" dirty="0"/>
                    </a:p>
                  </a:txBody>
                  <a:tcPr/>
                </a:tc>
              </a:tr>
            </a:tbl>
          </a:graphicData>
        </a:graphic>
      </p:graphicFrame>
      <p:pic>
        <p:nvPicPr>
          <p:cNvPr id="9" name="コンテンツ プレースホルダー 8"/>
          <p:cNvPicPr>
            <a:picLocks noGrp="1" noChangeAspect="1"/>
          </p:cNvPicPr>
          <p:nvPr>
            <p:ph idx="1"/>
          </p:nvPr>
        </p:nvPicPr>
        <p:blipFill>
          <a:blip r:embed="rId2"/>
          <a:stretch>
            <a:fillRect/>
          </a:stretch>
        </p:blipFill>
        <p:spPr>
          <a:xfrm>
            <a:off x="554026" y="3143338"/>
            <a:ext cx="4085707" cy="2655408"/>
          </a:xfrm>
          <a:prstGeom prst="rect">
            <a:avLst/>
          </a:prstGeom>
        </p:spPr>
      </p:pic>
      <p:sp>
        <p:nvSpPr>
          <p:cNvPr id="3" name="テキスト ボックス 2"/>
          <p:cNvSpPr txBox="1"/>
          <p:nvPr/>
        </p:nvSpPr>
        <p:spPr>
          <a:xfrm>
            <a:off x="6705600" y="4438842"/>
            <a:ext cx="1723549" cy="461665"/>
          </a:xfrm>
          <a:prstGeom prst="rect">
            <a:avLst/>
          </a:prstGeom>
          <a:noFill/>
        </p:spPr>
        <p:txBody>
          <a:bodyPr wrap="none" rtlCol="0">
            <a:spAutoFit/>
          </a:bodyPr>
          <a:lstStyle/>
          <a:p>
            <a:r>
              <a:rPr kumimoji="1" lang="ja-JP" altLang="en-US" sz="2400" dirty="0" smtClean="0"/>
              <a:t>＊</a:t>
            </a:r>
            <a:r>
              <a:rPr kumimoji="1" lang="ja-JP" altLang="en-US" sz="2400" smtClean="0"/>
              <a:t>複数回答</a:t>
            </a:r>
            <a:endParaRPr kumimoji="1" lang="ja-JP" altLang="en-US" sz="2400" dirty="0"/>
          </a:p>
        </p:txBody>
      </p:sp>
    </p:spTree>
    <p:extLst>
      <p:ext uri="{BB962C8B-B14F-4D97-AF65-F5344CB8AC3E}">
        <p14:creationId xmlns:p14="http://schemas.microsoft.com/office/powerpoint/2010/main" val="1225383819"/>
      </p:ext>
    </p:extLst>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29076"/>
            <a:ext cx="9144000" cy="991043"/>
          </a:xfrm>
        </p:spPr>
        <p:txBody>
          <a:bodyPr/>
          <a:lstStyle/>
          <a:p>
            <a:pPr algn="ctr"/>
            <a:r>
              <a:rPr kumimoji="1" lang="en-US" altLang="ja-JP" sz="4000" dirty="0" smtClean="0"/>
              <a:t>Nexus</a:t>
            </a:r>
            <a:r>
              <a:rPr kumimoji="1" lang="ja-JP" altLang="en-US" sz="4000" dirty="0" smtClean="0"/>
              <a:t>スプリントレトロスペクティブ</a:t>
            </a:r>
            <a:endParaRPr kumimoji="1" lang="ja-JP" altLang="en-US" sz="4000" dirty="0"/>
          </a:p>
        </p:txBody>
      </p:sp>
      <p:grpSp>
        <p:nvGrpSpPr>
          <p:cNvPr id="39" name="図形グループ 38"/>
          <p:cNvGrpSpPr/>
          <p:nvPr/>
        </p:nvGrpSpPr>
        <p:grpSpPr>
          <a:xfrm>
            <a:off x="175759" y="2756545"/>
            <a:ext cx="1227220" cy="1251284"/>
            <a:chOff x="4427623" y="2582779"/>
            <a:chExt cx="1227220" cy="1251284"/>
          </a:xfrm>
        </p:grpSpPr>
        <p:sp>
          <p:nvSpPr>
            <p:cNvPr id="19" name="フリーフォーム 18"/>
            <p:cNvSpPr/>
            <p:nvPr/>
          </p:nvSpPr>
          <p:spPr bwMode="auto">
            <a:xfrm>
              <a:off x="4688307" y="3128211"/>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27" name="ドーナツ 26"/>
            <p:cNvSpPr/>
            <p:nvPr/>
          </p:nvSpPr>
          <p:spPr bwMode="auto">
            <a:xfrm>
              <a:off x="4427623" y="2582779"/>
              <a:ext cx="1227220" cy="1251284"/>
            </a:xfrm>
            <a:prstGeom prst="donut">
              <a:avLst>
                <a:gd name="adj" fmla="val 7609"/>
              </a:avLst>
            </a:prstGeom>
            <a:ln>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33" name="フリーフォーム 32"/>
            <p:cNvSpPr/>
            <p:nvPr/>
          </p:nvSpPr>
          <p:spPr bwMode="auto">
            <a:xfrm>
              <a:off x="5073319" y="3128211"/>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34" name="フリーフォーム 33"/>
            <p:cNvSpPr/>
            <p:nvPr/>
          </p:nvSpPr>
          <p:spPr bwMode="auto">
            <a:xfrm>
              <a:off x="4864770" y="2855495"/>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grpSp>
      <p:grpSp>
        <p:nvGrpSpPr>
          <p:cNvPr id="40" name="図形グループ 39"/>
          <p:cNvGrpSpPr/>
          <p:nvPr/>
        </p:nvGrpSpPr>
        <p:grpSpPr>
          <a:xfrm>
            <a:off x="480559" y="3128806"/>
            <a:ext cx="1227220" cy="1251284"/>
            <a:chOff x="4427623" y="2582779"/>
            <a:chExt cx="1227220" cy="1251284"/>
          </a:xfrm>
        </p:grpSpPr>
        <p:sp>
          <p:nvSpPr>
            <p:cNvPr id="41" name="フリーフォーム 40"/>
            <p:cNvSpPr/>
            <p:nvPr/>
          </p:nvSpPr>
          <p:spPr bwMode="auto">
            <a:xfrm>
              <a:off x="4688307" y="3128211"/>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42" name="ドーナツ 41"/>
            <p:cNvSpPr/>
            <p:nvPr/>
          </p:nvSpPr>
          <p:spPr bwMode="auto">
            <a:xfrm>
              <a:off x="4427623" y="2582779"/>
              <a:ext cx="1227220" cy="1251284"/>
            </a:xfrm>
            <a:prstGeom prst="donut">
              <a:avLst>
                <a:gd name="adj" fmla="val 7609"/>
              </a:avLst>
            </a:prstGeom>
            <a:ln>
              <a:headEnd type="none" w="med" len="med"/>
              <a:tailEnd type="none" w="med" len="med"/>
            </a:ln>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43" name="フリーフォーム 42"/>
            <p:cNvSpPr/>
            <p:nvPr/>
          </p:nvSpPr>
          <p:spPr bwMode="auto">
            <a:xfrm>
              <a:off x="5073319" y="3128211"/>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44" name="フリーフォーム 43"/>
            <p:cNvSpPr/>
            <p:nvPr/>
          </p:nvSpPr>
          <p:spPr bwMode="auto">
            <a:xfrm>
              <a:off x="4864770" y="2855495"/>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grpSp>
      <p:grpSp>
        <p:nvGrpSpPr>
          <p:cNvPr id="45" name="図形グループ 44"/>
          <p:cNvGrpSpPr/>
          <p:nvPr/>
        </p:nvGrpSpPr>
        <p:grpSpPr>
          <a:xfrm>
            <a:off x="941769" y="3528213"/>
            <a:ext cx="1227220" cy="1251284"/>
            <a:chOff x="4427623" y="2582779"/>
            <a:chExt cx="1227220" cy="1251284"/>
          </a:xfrm>
        </p:grpSpPr>
        <p:sp>
          <p:nvSpPr>
            <p:cNvPr id="46" name="フリーフォーム 45"/>
            <p:cNvSpPr/>
            <p:nvPr/>
          </p:nvSpPr>
          <p:spPr bwMode="auto">
            <a:xfrm>
              <a:off x="4688307" y="3128211"/>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47" name="ドーナツ 46"/>
            <p:cNvSpPr/>
            <p:nvPr/>
          </p:nvSpPr>
          <p:spPr bwMode="auto">
            <a:xfrm>
              <a:off x="4427623" y="2582779"/>
              <a:ext cx="1227220" cy="1251284"/>
            </a:xfrm>
            <a:prstGeom prst="donut">
              <a:avLst>
                <a:gd name="adj" fmla="val 7609"/>
              </a:avLst>
            </a:prstGeom>
            <a:ln>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48" name="フリーフォーム 47"/>
            <p:cNvSpPr/>
            <p:nvPr/>
          </p:nvSpPr>
          <p:spPr bwMode="auto">
            <a:xfrm>
              <a:off x="5073319" y="3128211"/>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49" name="フリーフォーム 48"/>
            <p:cNvSpPr/>
            <p:nvPr/>
          </p:nvSpPr>
          <p:spPr bwMode="auto">
            <a:xfrm>
              <a:off x="4864770" y="2855495"/>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grpSp>
      <p:grpSp>
        <p:nvGrpSpPr>
          <p:cNvPr id="63" name="図形グループ 62"/>
          <p:cNvGrpSpPr/>
          <p:nvPr/>
        </p:nvGrpSpPr>
        <p:grpSpPr>
          <a:xfrm>
            <a:off x="651662" y="5029929"/>
            <a:ext cx="1227220" cy="1251284"/>
            <a:chOff x="794170" y="1720519"/>
            <a:chExt cx="1227220" cy="1251284"/>
          </a:xfrm>
        </p:grpSpPr>
        <p:sp>
          <p:nvSpPr>
            <p:cNvPr id="51" name="フリーフォーム 50"/>
            <p:cNvSpPr/>
            <p:nvPr/>
          </p:nvSpPr>
          <p:spPr bwMode="auto">
            <a:xfrm>
              <a:off x="1455950" y="2310066"/>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52" name="ドーナツ 51"/>
            <p:cNvSpPr/>
            <p:nvPr/>
          </p:nvSpPr>
          <p:spPr bwMode="auto">
            <a:xfrm>
              <a:off x="794170" y="1720519"/>
              <a:ext cx="1227220" cy="1251284"/>
            </a:xfrm>
            <a:prstGeom prst="donut">
              <a:avLst>
                <a:gd name="adj" fmla="val 7609"/>
              </a:avLst>
            </a:prstGeom>
            <a:ln>
              <a:headEnd type="none" w="med" len="med"/>
              <a:tailEnd type="none" w="med" len="med"/>
            </a:ln>
            <a:extLst/>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61" name="フリーフォーム 60"/>
            <p:cNvSpPr/>
            <p:nvPr/>
          </p:nvSpPr>
          <p:spPr bwMode="auto">
            <a:xfrm>
              <a:off x="966623" y="2294022"/>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62" name="フリーフォーム 61"/>
            <p:cNvSpPr/>
            <p:nvPr/>
          </p:nvSpPr>
          <p:spPr bwMode="auto">
            <a:xfrm>
              <a:off x="1231317" y="1868910"/>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grpSp>
      <p:grpSp>
        <p:nvGrpSpPr>
          <p:cNvPr id="64" name="図形グループ 63"/>
          <p:cNvGrpSpPr/>
          <p:nvPr/>
        </p:nvGrpSpPr>
        <p:grpSpPr>
          <a:xfrm>
            <a:off x="569483" y="1194958"/>
            <a:ext cx="1227220" cy="1251284"/>
            <a:chOff x="794170" y="1720519"/>
            <a:chExt cx="1227220" cy="1251284"/>
          </a:xfrm>
        </p:grpSpPr>
        <p:sp>
          <p:nvSpPr>
            <p:cNvPr id="65" name="フリーフォーム 64"/>
            <p:cNvSpPr/>
            <p:nvPr/>
          </p:nvSpPr>
          <p:spPr bwMode="auto">
            <a:xfrm>
              <a:off x="1455950" y="2310066"/>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66" name="ドーナツ 65"/>
            <p:cNvSpPr/>
            <p:nvPr/>
          </p:nvSpPr>
          <p:spPr bwMode="auto">
            <a:xfrm>
              <a:off x="794170" y="1720519"/>
              <a:ext cx="1227220" cy="1251284"/>
            </a:xfrm>
            <a:prstGeom prst="donut">
              <a:avLst>
                <a:gd name="adj" fmla="val 7609"/>
              </a:avLst>
            </a:prstGeom>
            <a:ln>
              <a:headEnd type="none" w="med" len="med"/>
              <a:tailEnd type="none" w="med" len="med"/>
            </a:ln>
            <a:extLst/>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67" name="フリーフォーム 66"/>
            <p:cNvSpPr/>
            <p:nvPr/>
          </p:nvSpPr>
          <p:spPr bwMode="auto">
            <a:xfrm>
              <a:off x="966623" y="2294022"/>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68" name="フリーフォーム 67"/>
            <p:cNvSpPr/>
            <p:nvPr/>
          </p:nvSpPr>
          <p:spPr bwMode="auto">
            <a:xfrm>
              <a:off x="1231317" y="1868910"/>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grpSp>
      <p:sp>
        <p:nvSpPr>
          <p:cNvPr id="56" name="コンテンツ プレースホルダー 2"/>
          <p:cNvSpPr>
            <a:spLocks noGrp="1"/>
          </p:cNvSpPr>
          <p:nvPr>
            <p:ph idx="1"/>
          </p:nvPr>
        </p:nvSpPr>
        <p:spPr>
          <a:xfrm>
            <a:off x="2421650" y="1340741"/>
            <a:ext cx="6512467" cy="5415657"/>
          </a:xfrm>
        </p:spPr>
        <p:txBody>
          <a:bodyPr/>
          <a:lstStyle/>
          <a:p>
            <a:r>
              <a:rPr lang="ja-JP" altLang="en-US" dirty="0" smtClean="0"/>
              <a:t>スクラムチームの代表者が集まり、共通の課題を特定する。</a:t>
            </a:r>
            <a:endParaRPr lang="en-US" altLang="ja-JP" dirty="0"/>
          </a:p>
          <a:p>
            <a:endParaRPr lang="en-US" altLang="ja-JP" dirty="0" smtClean="0"/>
          </a:p>
          <a:p>
            <a:r>
              <a:rPr kumimoji="1" lang="ja-JP" altLang="en-US" dirty="0" smtClean="0"/>
              <a:t>スクラムチーム個別のレトロスペクティブを実施する。</a:t>
            </a:r>
            <a:endParaRPr kumimoji="1" lang="en-US" altLang="ja-JP" dirty="0" smtClean="0"/>
          </a:p>
          <a:p>
            <a:endParaRPr kumimoji="1" lang="en-US" altLang="ja-JP" dirty="0" smtClean="0"/>
          </a:p>
          <a:p>
            <a:r>
              <a:rPr lang="ja-JP" altLang="en-US" dirty="0" smtClean="0"/>
              <a:t>代表者が集まり必要なアクションの見える化、追跡について合意する。</a:t>
            </a:r>
            <a:endParaRPr kumimoji="1" lang="ja-JP" altLang="en-US" dirty="0"/>
          </a:p>
        </p:txBody>
      </p:sp>
      <p:sp>
        <p:nvSpPr>
          <p:cNvPr id="29" name="フリーフォーム 28"/>
          <p:cNvSpPr/>
          <p:nvPr/>
        </p:nvSpPr>
        <p:spPr bwMode="auto">
          <a:xfrm>
            <a:off x="1225203" y="1468565"/>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30" name="フリーフォーム 29"/>
          <p:cNvSpPr/>
          <p:nvPr/>
        </p:nvSpPr>
        <p:spPr bwMode="auto">
          <a:xfrm>
            <a:off x="1378916" y="5310665"/>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Tree>
    <p:extLst>
      <p:ext uri="{BB962C8B-B14F-4D97-AF65-F5344CB8AC3E}">
        <p14:creationId xmlns:p14="http://schemas.microsoft.com/office/powerpoint/2010/main" val="1617597360"/>
      </p:ext>
    </p:extLst>
  </p:cSld>
  <p:clrMapOvr>
    <a:masterClrMapping/>
  </p:clrMapOv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29076"/>
            <a:ext cx="9144000" cy="1430756"/>
          </a:xfrm>
        </p:spPr>
        <p:txBody>
          <a:bodyPr/>
          <a:lstStyle/>
          <a:p>
            <a:pPr algn="ctr"/>
            <a:r>
              <a:rPr kumimoji="1" lang="en-US" altLang="ja-JP" sz="4000" dirty="0" smtClean="0"/>
              <a:t>Nexus</a:t>
            </a:r>
            <a:r>
              <a:rPr kumimoji="1" lang="ja-JP" altLang="en-US" sz="4000" dirty="0" smtClean="0"/>
              <a:t>スプリントレトロスペクティブ</a:t>
            </a:r>
            <a:endParaRPr kumimoji="1" lang="ja-JP" altLang="en-US" sz="4000" dirty="0"/>
          </a:p>
        </p:txBody>
      </p:sp>
      <p:sp>
        <p:nvSpPr>
          <p:cNvPr id="3" name="コンテンツ プレースホルダー 2"/>
          <p:cNvSpPr>
            <a:spLocks noGrp="1"/>
          </p:cNvSpPr>
          <p:nvPr>
            <p:ph idx="1"/>
          </p:nvPr>
        </p:nvSpPr>
        <p:spPr>
          <a:xfrm>
            <a:off x="237509" y="1636295"/>
            <a:ext cx="8652159" cy="4947384"/>
          </a:xfrm>
        </p:spPr>
        <p:txBody>
          <a:bodyPr>
            <a:normAutofit/>
          </a:bodyPr>
          <a:lstStyle/>
          <a:p>
            <a:r>
              <a:rPr kumimoji="1" lang="ja-JP" altLang="en-US" dirty="0" smtClean="0"/>
              <a:t>全てのレトロスペクティブで扱うべき議題</a:t>
            </a:r>
            <a:endParaRPr kumimoji="1" lang="en-US" altLang="ja-JP" dirty="0" smtClean="0"/>
          </a:p>
          <a:p>
            <a:pPr lvl="1"/>
            <a:r>
              <a:rPr lang="ja-JP" altLang="en-US" dirty="0" smtClean="0"/>
              <a:t>完成していないものはあるか？</a:t>
            </a:r>
            <a:r>
              <a:rPr lang="en-US" altLang="ja-JP" dirty="0" smtClean="0"/>
              <a:t>Nexus</a:t>
            </a:r>
            <a:r>
              <a:rPr lang="ja-JP" altLang="en-US" dirty="0" smtClean="0"/>
              <a:t>は技術負債を作り出していないか？</a:t>
            </a:r>
            <a:endParaRPr lang="en-US" altLang="ja-JP" dirty="0" smtClean="0"/>
          </a:p>
          <a:p>
            <a:pPr lvl="1"/>
            <a:r>
              <a:rPr lang="ja-JP" altLang="en-US" dirty="0" smtClean="0"/>
              <a:t>作成物（特にコード）は、頻繁に（できれば毎日）統合されているか？</a:t>
            </a:r>
            <a:endParaRPr lang="en-US" altLang="ja-JP" dirty="0" smtClean="0"/>
          </a:p>
          <a:p>
            <a:pPr lvl="1"/>
            <a:r>
              <a:rPr lang="ja-JP" altLang="en-US" dirty="0" smtClean="0"/>
              <a:t>未解決の依存関係が蓄積されない程度に、頻繁にソフトウェアがビルド・テスト・デプロイされているか？</a:t>
            </a:r>
            <a:endParaRPr lang="en-US" altLang="ja-JP" dirty="0" smtClean="0"/>
          </a:p>
          <a:p>
            <a:pPr lvl="1"/>
            <a:endParaRPr kumimoji="1" lang="ja-JP" altLang="en-US" dirty="0"/>
          </a:p>
        </p:txBody>
      </p:sp>
    </p:spTree>
    <p:extLst>
      <p:ext uri="{BB962C8B-B14F-4D97-AF65-F5344CB8AC3E}">
        <p14:creationId xmlns:p14="http://schemas.microsoft.com/office/powerpoint/2010/main" val="1003757989"/>
      </p:ext>
    </p:extLst>
  </p:cSld>
  <p:clrMapOvr>
    <a:masterClrMapping/>
  </p:clrMapOv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リファインメント</a:t>
            </a:r>
            <a:endParaRPr kumimoji="1" lang="ja-JP" altLang="en-US" dirty="0"/>
          </a:p>
        </p:txBody>
      </p:sp>
      <p:sp>
        <p:nvSpPr>
          <p:cNvPr id="3" name="コンテンツ プレースホルダー 2"/>
          <p:cNvSpPr>
            <a:spLocks noGrp="1"/>
          </p:cNvSpPr>
          <p:nvPr>
            <p:ph idx="1"/>
          </p:nvPr>
        </p:nvSpPr>
        <p:spPr/>
        <p:txBody>
          <a:bodyPr>
            <a:normAutofit/>
          </a:bodyPr>
          <a:lstStyle/>
          <a:p>
            <a:pPr marL="503012" indent="-514350">
              <a:buFont typeface="+mj-lt"/>
              <a:buAutoNum type="arabicPeriod"/>
            </a:pPr>
            <a:r>
              <a:rPr lang="ja-JP" altLang="en-US" dirty="0" smtClean="0"/>
              <a:t>十分</a:t>
            </a:r>
            <a:r>
              <a:rPr lang="ja-JP" altLang="en-US" dirty="0"/>
              <a:t>に詳細</a:t>
            </a:r>
            <a:r>
              <a:rPr lang="ja-JP" altLang="en-US" dirty="0" smtClean="0"/>
              <a:t>になるまで分解する。</a:t>
            </a:r>
            <a:endParaRPr lang="en-US" altLang="ja-JP" dirty="0" smtClean="0"/>
          </a:p>
          <a:p>
            <a:pPr marL="577850" lvl="1" indent="-260350"/>
            <a:r>
              <a:rPr lang="ja-JP" altLang="en-US" dirty="0" smtClean="0"/>
              <a:t>担当するチームを予測するために必要になる。 </a:t>
            </a:r>
            <a:endParaRPr lang="en-US" altLang="ja-JP" dirty="0"/>
          </a:p>
          <a:p>
            <a:pPr marL="577850" lvl="1" indent="-260350"/>
            <a:endParaRPr lang="en-US" altLang="ja-JP" dirty="0"/>
          </a:p>
          <a:p>
            <a:pPr marL="503012" indent="-514350">
              <a:buFont typeface="+mj-lt"/>
              <a:buAutoNum type="arabicPeriod"/>
            </a:pPr>
            <a:r>
              <a:rPr lang="ja-JP" altLang="en-US" dirty="0" smtClean="0"/>
              <a:t>依存</a:t>
            </a:r>
            <a:r>
              <a:rPr lang="ja-JP" altLang="en-US" dirty="0"/>
              <a:t>関係を特定</a:t>
            </a:r>
            <a:r>
              <a:rPr lang="ja-JP" altLang="en-US" dirty="0" smtClean="0"/>
              <a:t>して見える</a:t>
            </a:r>
            <a:r>
              <a:rPr lang="ja-JP" altLang="en-US" dirty="0"/>
              <a:t>化する。</a:t>
            </a:r>
            <a:endParaRPr lang="en-US" altLang="ja-JP" sz="4000" dirty="0"/>
          </a:p>
          <a:p>
            <a:pPr lvl="1"/>
            <a:r>
              <a:rPr lang="ja-JP" altLang="en-US" dirty="0" smtClean="0"/>
              <a:t>作業順番</a:t>
            </a:r>
            <a:r>
              <a:rPr lang="ja-JP" altLang="en-US" dirty="0"/>
              <a:t>や割り当てを見直し、</a:t>
            </a:r>
            <a:r>
              <a:rPr lang="ja-JP" altLang="en-US" dirty="0" smtClean="0"/>
              <a:t>チーム間の依存</a:t>
            </a:r>
            <a:r>
              <a:rPr lang="ja-JP" altLang="en-US" dirty="0"/>
              <a:t>関係を最小化するために、</a:t>
            </a:r>
            <a:r>
              <a:rPr lang="ja-JP" altLang="en-US" dirty="0" smtClean="0"/>
              <a:t>これらの情報</a:t>
            </a:r>
            <a:r>
              <a:rPr lang="ja-JP" altLang="en-US" dirty="0"/>
              <a:t>が必要となる。 </a:t>
            </a:r>
            <a:endParaRPr lang="ja-JP" altLang="en-US" dirty="0"/>
          </a:p>
          <a:p>
            <a:pPr lvl="2"/>
            <a:endParaRPr lang="en-US" altLang="ja-JP" dirty="0"/>
          </a:p>
          <a:p>
            <a:pPr marL="750887" lvl="1" indent="-514350">
              <a:buFont typeface="+mj-lt"/>
              <a:buAutoNum type="arabicPeriod"/>
            </a:pPr>
            <a:endParaRPr lang="en-US" altLang="ja-JP" dirty="0"/>
          </a:p>
        </p:txBody>
      </p:sp>
    </p:spTree>
    <p:extLst>
      <p:ext uri="{BB962C8B-B14F-4D97-AF65-F5344CB8AC3E}">
        <p14:creationId xmlns:p14="http://schemas.microsoft.com/office/powerpoint/2010/main" val="1601494410"/>
      </p:ext>
    </p:extLst>
  </p:cSld>
  <p:clrMapOvr>
    <a:masterClrMapping/>
  </p:clrMapOv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sz="3600" dirty="0" smtClean="0"/>
              <a:t>Nexus</a:t>
            </a:r>
            <a:r>
              <a:rPr kumimoji="1" lang="ja-JP" altLang="en-US" sz="3600" dirty="0" smtClean="0"/>
              <a:t>の作成物</a:t>
            </a:r>
            <a:endParaRPr kumimoji="1" lang="ja-JP" altLang="en-US" sz="3600" dirty="0"/>
          </a:p>
        </p:txBody>
      </p:sp>
      <p:sp>
        <p:nvSpPr>
          <p:cNvPr id="3" name="テキスト プレースホルダー 2"/>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1512027326"/>
      </p:ext>
    </p:extLst>
  </p:cSld>
  <p:clrMapOvr>
    <a:masterClrMapping/>
  </p:clrMapOv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プロダクトバックログ</a:t>
            </a:r>
            <a:endParaRPr kumimoji="1" lang="ja-JP" altLang="en-US" dirty="0"/>
          </a:p>
        </p:txBody>
      </p:sp>
      <p:sp>
        <p:nvSpPr>
          <p:cNvPr id="3" name="コンテンツ プレースホルダー 2"/>
          <p:cNvSpPr>
            <a:spLocks noGrp="1"/>
          </p:cNvSpPr>
          <p:nvPr>
            <p:ph idx="1"/>
          </p:nvPr>
        </p:nvSpPr>
        <p:spPr/>
        <p:txBody>
          <a:bodyPr/>
          <a:lstStyle/>
          <a:p>
            <a:r>
              <a:rPr kumimoji="1" lang="en-US" altLang="ja-JP" dirty="0" smtClean="0"/>
              <a:t>Nexus</a:t>
            </a:r>
            <a:r>
              <a:rPr lang="ja-JP" altLang="en-US" dirty="0" smtClean="0"/>
              <a:t>で１つのプロダクトバックログ</a:t>
            </a:r>
            <a:endParaRPr lang="en-US" altLang="ja-JP" dirty="0" smtClean="0"/>
          </a:p>
          <a:p>
            <a:r>
              <a:rPr lang="en-US" altLang="ja-JP" dirty="0" smtClean="0"/>
              <a:t>PBI</a:t>
            </a:r>
            <a:r>
              <a:rPr lang="ja-JP" altLang="en-US" dirty="0" smtClean="0"/>
              <a:t>が</a:t>
            </a:r>
            <a:r>
              <a:rPr kumimoji="1" lang="en-US" altLang="ja-JP" dirty="0" smtClean="0"/>
              <a:t>Nexus</a:t>
            </a:r>
            <a:r>
              <a:rPr kumimoji="1" lang="ja-JP" altLang="en-US" dirty="0" smtClean="0"/>
              <a:t>スプリントプランニングに向けて（</a:t>
            </a:r>
            <a:r>
              <a:rPr lang="en-US" altLang="ja-JP" dirty="0"/>
              <a:t>R</a:t>
            </a:r>
            <a:r>
              <a:rPr kumimoji="1" lang="en-US" altLang="ja-JP" dirty="0" smtClean="0"/>
              <a:t>eady</a:t>
            </a:r>
            <a:r>
              <a:rPr kumimoji="1" lang="ja-JP" altLang="en-US" dirty="0" smtClean="0"/>
              <a:t>）準備完了</a:t>
            </a:r>
            <a:endParaRPr kumimoji="1" lang="en-US" altLang="ja-JP" dirty="0" smtClean="0"/>
          </a:p>
          <a:p>
            <a:pPr lvl="1"/>
            <a:r>
              <a:rPr kumimoji="1" lang="ja-JP" altLang="en-US" dirty="0" smtClean="0"/>
              <a:t>スクラムチームによって選択可能</a:t>
            </a:r>
            <a:endParaRPr kumimoji="1" lang="en-US" altLang="ja-JP" dirty="0" smtClean="0"/>
          </a:p>
          <a:p>
            <a:pPr lvl="1"/>
            <a:r>
              <a:rPr lang="ja-JP" altLang="en-US" dirty="0" smtClean="0"/>
              <a:t>依存関係は排除または最小化されている。</a:t>
            </a:r>
            <a:endParaRPr lang="en-US" altLang="ja-JP" dirty="0" smtClean="0"/>
          </a:p>
          <a:p>
            <a:pPr lvl="1"/>
            <a:r>
              <a:rPr kumimoji="1" lang="ja-JP" altLang="en-US" dirty="0" smtClean="0"/>
              <a:t>そのスクラムチームだけでプラクトバックログアイテムを完成できなければいけない。</a:t>
            </a:r>
            <a:endParaRPr kumimoji="1" lang="ja-JP" altLang="en-US" dirty="0"/>
          </a:p>
        </p:txBody>
      </p:sp>
    </p:spTree>
    <p:extLst>
      <p:ext uri="{BB962C8B-B14F-4D97-AF65-F5344CB8AC3E}">
        <p14:creationId xmlns:p14="http://schemas.microsoft.com/office/powerpoint/2010/main" val="1469273131"/>
      </p:ext>
    </p:extLst>
  </p:cSld>
  <p:clrMapOvr>
    <a:masterClrMapping/>
  </p:clrMapOv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Nexus</a:t>
            </a:r>
            <a:r>
              <a:rPr kumimoji="1" lang="ja-JP" altLang="en-US" dirty="0" smtClean="0"/>
              <a:t>スプリントバックログ</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smtClean="0"/>
              <a:t>「スクラムチーム</a:t>
            </a:r>
            <a:r>
              <a:rPr kumimoji="1" lang="ja-JP" altLang="en-US" dirty="0" smtClean="0"/>
              <a:t>のスプリントバックログにある全てのプロダクトバックログアイテムをまとめたものである</a:t>
            </a:r>
            <a:r>
              <a:rPr kumimoji="1" lang="ja-JP" altLang="en-US" dirty="0" smtClean="0"/>
              <a:t>。」</a:t>
            </a:r>
            <a:endParaRPr kumimoji="1" lang="en-US" altLang="ja-JP" dirty="0" smtClean="0"/>
          </a:p>
          <a:p>
            <a:r>
              <a:rPr lang="ja-JP" altLang="en-US" dirty="0" smtClean="0"/>
              <a:t>スプリントにおける依存関係や作業の流れを強調するために使用する。</a:t>
            </a:r>
            <a:endParaRPr lang="en-US" altLang="ja-JP" dirty="0" smtClean="0"/>
          </a:p>
          <a:p>
            <a:r>
              <a:rPr kumimoji="1" lang="ja-JP" altLang="en-US" dirty="0" smtClean="0"/>
              <a:t>少なくとも毎日更新する。</a:t>
            </a:r>
            <a:endParaRPr kumimoji="1" lang="ja-JP" altLang="en-US" dirty="0"/>
          </a:p>
        </p:txBody>
      </p:sp>
    </p:spTree>
    <p:extLst>
      <p:ext uri="{BB962C8B-B14F-4D97-AF65-F5344CB8AC3E}">
        <p14:creationId xmlns:p14="http://schemas.microsoft.com/office/powerpoint/2010/main" val="159055864"/>
      </p:ext>
    </p:extLst>
  </p:cSld>
  <p:clrMapOvr>
    <a:masterClrMapping/>
  </p:clrMapOv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p:cNvSpPr txBox="1"/>
          <p:nvPr/>
        </p:nvSpPr>
        <p:spPr>
          <a:xfrm>
            <a:off x="238125" y="1168400"/>
            <a:ext cx="2444271" cy="5080000"/>
          </a:xfrm>
          <a:prstGeom prst="rect">
            <a:avLst/>
          </a:prstGeom>
        </p:spPr>
        <p:style>
          <a:lnRef idx="2">
            <a:schemeClr val="accent5"/>
          </a:lnRef>
          <a:fillRef idx="1">
            <a:schemeClr val="lt1"/>
          </a:fillRef>
          <a:effectRef idx="0">
            <a:schemeClr val="accent5"/>
          </a:effectRef>
          <a:fontRef idx="minor">
            <a:schemeClr val="dk1"/>
          </a:fontRef>
        </p:style>
        <p:txBody>
          <a:bodyPr wrap="none" rtlCol="0">
            <a:noAutofit/>
          </a:bodyPr>
          <a:lstStyle/>
          <a:p>
            <a:r>
              <a:rPr kumimoji="1" lang="ja-JP" altLang="en-US" smtClean="0"/>
              <a:t>プロダクトバックログ</a:t>
            </a:r>
            <a:endParaRPr kumimoji="1" lang="ja-JP" altLang="en-US" dirty="0"/>
          </a:p>
        </p:txBody>
      </p:sp>
      <p:sp>
        <p:nvSpPr>
          <p:cNvPr id="2" name="タイトル 1"/>
          <p:cNvSpPr>
            <a:spLocks noGrp="1"/>
          </p:cNvSpPr>
          <p:nvPr>
            <p:ph type="title"/>
          </p:nvPr>
        </p:nvSpPr>
        <p:spPr/>
        <p:txBody>
          <a:bodyPr/>
          <a:lstStyle/>
          <a:p>
            <a:r>
              <a:rPr lang="ja-JP" altLang="en-US" dirty="0" smtClean="0"/>
              <a:t>バックログ</a:t>
            </a:r>
            <a:r>
              <a:rPr lang="ja-JP" altLang="en-US" dirty="0" smtClean="0"/>
              <a:t>とスプリントゴール</a:t>
            </a:r>
            <a:endParaRPr kumimoji="1" lang="ja-JP" altLang="en-US" dirty="0"/>
          </a:p>
        </p:txBody>
      </p:sp>
      <p:graphicFrame>
        <p:nvGraphicFramePr>
          <p:cNvPr id="4" name="表 3"/>
          <p:cNvGraphicFramePr>
            <a:graphicFrameLocks noGrp="1"/>
          </p:cNvGraphicFramePr>
          <p:nvPr>
            <p:extLst/>
          </p:nvPr>
        </p:nvGraphicFramePr>
        <p:xfrm>
          <a:off x="491067" y="2074341"/>
          <a:ext cx="1524000" cy="3960400"/>
        </p:xfrm>
        <a:graphic>
          <a:graphicData uri="http://schemas.openxmlformats.org/drawingml/2006/table">
            <a:tbl>
              <a:tblPr firstRow="1" bandRow="1">
                <a:tableStyleId>{5C22544A-7EE6-4342-B048-85BDC9FD1C3A}</a:tableStyleId>
              </a:tblPr>
              <a:tblGrid>
                <a:gridCol w="1524000"/>
              </a:tblGrid>
              <a:tr h="247525">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tr>
              <a:tr h="247525">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60000"/>
                        <a:lumOff val="40000"/>
                      </a:schemeClr>
                    </a:solidFill>
                  </a:tcPr>
                </a:tc>
              </a:tr>
              <a:tr h="247525">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r>
              <a:tr h="247525">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60000"/>
                        <a:lumOff val="40000"/>
                      </a:schemeClr>
                    </a:solidFill>
                  </a:tcPr>
                </a:tc>
              </a:tr>
              <a:tr h="247525">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r>
              <a:tr h="247525">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r>
              <a:tr h="247525">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60000"/>
                        <a:lumOff val="40000"/>
                      </a:schemeClr>
                    </a:solidFill>
                  </a:tcPr>
                </a:tc>
              </a:tr>
              <a:tr h="247525">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tr>
              <a:tr h="247525">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tr>
              <a:tr h="247525">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60000"/>
                        <a:lumOff val="40000"/>
                      </a:schemeClr>
                    </a:solidFill>
                  </a:tcPr>
                </a:tc>
              </a:tr>
              <a:tr h="247525">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r>
              <a:tr h="247525">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47525">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47525">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47525">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47525">
                <a:tc>
                  <a:txBody>
                    <a:bodyPr/>
                    <a:lstStyle/>
                    <a:p>
                      <a:endParaRPr kumimoji="1" lang="ja-JP" altLang="en-US"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
        <p:nvSpPr>
          <p:cNvPr id="6" name="テキスト ボックス 5"/>
          <p:cNvSpPr txBox="1"/>
          <p:nvPr/>
        </p:nvSpPr>
        <p:spPr>
          <a:xfrm>
            <a:off x="2933253" y="3222312"/>
            <a:ext cx="2492990" cy="2566898"/>
          </a:xfrm>
          <a:prstGeom prst="rect">
            <a:avLst/>
          </a:prstGeom>
        </p:spPr>
        <p:style>
          <a:lnRef idx="2">
            <a:schemeClr val="accent5"/>
          </a:lnRef>
          <a:fillRef idx="1">
            <a:schemeClr val="lt1"/>
          </a:fillRef>
          <a:effectRef idx="0">
            <a:schemeClr val="accent5"/>
          </a:effectRef>
          <a:fontRef idx="minor">
            <a:schemeClr val="dk1"/>
          </a:fontRef>
        </p:style>
        <p:txBody>
          <a:bodyPr wrap="none" rtlCol="0">
            <a:noAutofit/>
          </a:bodyPr>
          <a:lstStyle/>
          <a:p>
            <a:r>
              <a:rPr kumimoji="1" lang="en-US" altLang="ja-JP" dirty="0" smtClean="0">
                <a:latin typeface="HGMaruGothicMPRO" charset="-128"/>
                <a:ea typeface="HGMaruGothicMPRO" charset="-128"/>
                <a:cs typeface="HGMaruGothicMPRO" charset="-128"/>
              </a:rPr>
              <a:t>Nexus</a:t>
            </a:r>
          </a:p>
          <a:p>
            <a:r>
              <a:rPr kumimoji="1" lang="ja-JP" altLang="en-US" dirty="0" smtClean="0">
                <a:latin typeface="HGMaruGothicMPRO" charset="-128"/>
                <a:ea typeface="HGMaruGothicMPRO" charset="-128"/>
                <a:cs typeface="HGMaruGothicMPRO" charset="-128"/>
              </a:rPr>
              <a:t>スプリントバックログ</a:t>
            </a:r>
            <a:endParaRPr kumimoji="1" lang="ja-JP" altLang="en-US" dirty="0">
              <a:latin typeface="HGMaruGothicMPRO" charset="-128"/>
              <a:ea typeface="HGMaruGothicMPRO" charset="-128"/>
              <a:cs typeface="HGMaruGothicMPRO" charset="-128"/>
            </a:endParaRPr>
          </a:p>
        </p:txBody>
      </p:sp>
      <p:graphicFrame>
        <p:nvGraphicFramePr>
          <p:cNvPr id="7" name="表 6"/>
          <p:cNvGraphicFramePr>
            <a:graphicFrameLocks noGrp="1"/>
          </p:cNvGraphicFramePr>
          <p:nvPr>
            <p:extLst/>
          </p:nvPr>
        </p:nvGraphicFramePr>
        <p:xfrm>
          <a:off x="3127420" y="4094385"/>
          <a:ext cx="1524000" cy="1237625"/>
        </p:xfrm>
        <a:graphic>
          <a:graphicData uri="http://schemas.openxmlformats.org/drawingml/2006/table">
            <a:tbl>
              <a:tblPr firstRow="1" bandRow="1">
                <a:tableStyleId>{5C22544A-7EE6-4342-B048-85BDC9FD1C3A}</a:tableStyleId>
              </a:tblPr>
              <a:tblGrid>
                <a:gridCol w="1524000"/>
              </a:tblGrid>
              <a:tr h="247525">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tr>
              <a:tr h="247525">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60000"/>
                        <a:lumOff val="40000"/>
                      </a:schemeClr>
                    </a:solidFill>
                  </a:tcPr>
                </a:tc>
              </a:tr>
              <a:tr h="247525">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r>
              <a:tr h="247525">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r>
              <a:tr h="247525">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r>
            </a:tbl>
          </a:graphicData>
        </a:graphic>
      </p:graphicFrame>
      <p:sp>
        <p:nvSpPr>
          <p:cNvPr id="8" name="テキスト ボックス 7"/>
          <p:cNvSpPr txBox="1"/>
          <p:nvPr/>
        </p:nvSpPr>
        <p:spPr>
          <a:xfrm>
            <a:off x="2947494" y="1667833"/>
            <a:ext cx="2492990" cy="618984"/>
          </a:xfrm>
          <a:prstGeom prst="rect">
            <a:avLst/>
          </a:prstGeom>
        </p:spPr>
        <p:style>
          <a:lnRef idx="2">
            <a:schemeClr val="accent5"/>
          </a:lnRef>
          <a:fillRef idx="1">
            <a:schemeClr val="lt1"/>
          </a:fillRef>
          <a:effectRef idx="0">
            <a:schemeClr val="accent5"/>
          </a:effectRef>
          <a:fontRef idx="minor">
            <a:schemeClr val="dk1"/>
          </a:fontRef>
        </p:style>
        <p:txBody>
          <a:bodyPr wrap="none" rtlCol="0">
            <a:noAutofit/>
          </a:bodyPr>
          <a:lstStyle/>
          <a:p>
            <a:r>
              <a:rPr kumimoji="1" lang="en-US" altLang="ja-JP" dirty="0" smtClean="0">
                <a:latin typeface="HGMaruGothicMPRO" charset="-128"/>
                <a:ea typeface="HGMaruGothicMPRO" charset="-128"/>
                <a:cs typeface="HGMaruGothicMPRO" charset="-128"/>
              </a:rPr>
              <a:t>Nexus</a:t>
            </a:r>
          </a:p>
          <a:p>
            <a:r>
              <a:rPr kumimoji="1" lang="ja-JP" altLang="en-US" dirty="0" smtClean="0">
                <a:latin typeface="HGMaruGothicMPRO" charset="-128"/>
                <a:ea typeface="HGMaruGothicMPRO" charset="-128"/>
                <a:cs typeface="HGMaruGothicMPRO" charset="-128"/>
              </a:rPr>
              <a:t>スプリントゴール</a:t>
            </a:r>
            <a:endParaRPr kumimoji="1" lang="ja-JP" altLang="en-US" dirty="0">
              <a:latin typeface="HGMaruGothicMPRO" charset="-128"/>
              <a:ea typeface="HGMaruGothicMPRO" charset="-128"/>
              <a:cs typeface="HGMaruGothicMPRO" charset="-128"/>
            </a:endParaRPr>
          </a:p>
        </p:txBody>
      </p:sp>
      <p:sp>
        <p:nvSpPr>
          <p:cNvPr id="16" name="テキスト ボックス 15"/>
          <p:cNvSpPr txBox="1"/>
          <p:nvPr/>
        </p:nvSpPr>
        <p:spPr>
          <a:xfrm>
            <a:off x="6464743" y="1963702"/>
            <a:ext cx="2492990" cy="618983"/>
          </a:xfrm>
          <a:prstGeom prst="rect">
            <a:avLst/>
          </a:prstGeom>
        </p:spPr>
        <p:style>
          <a:lnRef idx="2">
            <a:schemeClr val="accent1"/>
          </a:lnRef>
          <a:fillRef idx="1">
            <a:schemeClr val="lt1"/>
          </a:fillRef>
          <a:effectRef idx="0">
            <a:schemeClr val="accent1"/>
          </a:effectRef>
          <a:fontRef idx="minor">
            <a:schemeClr val="dk1"/>
          </a:fontRef>
        </p:style>
        <p:txBody>
          <a:bodyPr wrap="none" rtlCol="0">
            <a:noAutofit/>
          </a:bodyPr>
          <a:lstStyle/>
          <a:p>
            <a:r>
              <a:rPr kumimoji="1" lang="ja-JP" altLang="en-US" smtClean="0">
                <a:latin typeface="HGMaruGothicMPRO" charset="-128"/>
                <a:ea typeface="HGMaruGothicMPRO" charset="-128"/>
                <a:cs typeface="HGMaruGothicMPRO" charset="-128"/>
              </a:rPr>
              <a:t>スプリントゴール</a:t>
            </a:r>
            <a:endParaRPr kumimoji="1" lang="ja-JP" altLang="en-US" dirty="0">
              <a:latin typeface="HGMaruGothicMPRO" charset="-128"/>
              <a:ea typeface="HGMaruGothicMPRO" charset="-128"/>
              <a:cs typeface="HGMaruGothicMPRO" charset="-128"/>
            </a:endParaRPr>
          </a:p>
        </p:txBody>
      </p:sp>
      <p:sp>
        <p:nvSpPr>
          <p:cNvPr id="17" name="テキスト ボックス 16"/>
          <p:cNvSpPr txBox="1"/>
          <p:nvPr/>
        </p:nvSpPr>
        <p:spPr>
          <a:xfrm>
            <a:off x="6319651" y="1821712"/>
            <a:ext cx="2492990" cy="618983"/>
          </a:xfrm>
          <a:prstGeom prst="rect">
            <a:avLst/>
          </a:prstGeom>
        </p:spPr>
        <p:style>
          <a:lnRef idx="2">
            <a:schemeClr val="accent6"/>
          </a:lnRef>
          <a:fillRef idx="1">
            <a:schemeClr val="lt1"/>
          </a:fillRef>
          <a:effectRef idx="0">
            <a:schemeClr val="accent6"/>
          </a:effectRef>
          <a:fontRef idx="minor">
            <a:schemeClr val="dk1"/>
          </a:fontRef>
        </p:style>
        <p:txBody>
          <a:bodyPr wrap="none" rtlCol="0">
            <a:noAutofit/>
          </a:bodyPr>
          <a:lstStyle/>
          <a:p>
            <a:r>
              <a:rPr kumimoji="1" lang="ja-JP" altLang="en-US" smtClean="0">
                <a:latin typeface="HGMaruGothicMPRO" charset="-128"/>
                <a:ea typeface="HGMaruGothicMPRO" charset="-128"/>
                <a:cs typeface="HGMaruGothicMPRO" charset="-128"/>
              </a:rPr>
              <a:t>スプリントゴール</a:t>
            </a:r>
            <a:endParaRPr kumimoji="1" lang="ja-JP" altLang="en-US" dirty="0">
              <a:latin typeface="HGMaruGothicMPRO" charset="-128"/>
              <a:ea typeface="HGMaruGothicMPRO" charset="-128"/>
              <a:cs typeface="HGMaruGothicMPRO" charset="-128"/>
            </a:endParaRPr>
          </a:p>
        </p:txBody>
      </p:sp>
      <p:sp>
        <p:nvSpPr>
          <p:cNvPr id="18" name="テキスト ボックス 17"/>
          <p:cNvSpPr txBox="1"/>
          <p:nvPr/>
        </p:nvSpPr>
        <p:spPr>
          <a:xfrm>
            <a:off x="6234249" y="1706046"/>
            <a:ext cx="2492990" cy="618983"/>
          </a:xfrm>
          <a:prstGeom prst="rect">
            <a:avLst/>
          </a:prstGeom>
        </p:spPr>
        <p:style>
          <a:lnRef idx="2">
            <a:schemeClr val="accent3"/>
          </a:lnRef>
          <a:fillRef idx="1">
            <a:schemeClr val="lt1"/>
          </a:fillRef>
          <a:effectRef idx="0">
            <a:schemeClr val="accent3"/>
          </a:effectRef>
          <a:fontRef idx="minor">
            <a:schemeClr val="dk1"/>
          </a:fontRef>
        </p:style>
        <p:txBody>
          <a:bodyPr wrap="none" rtlCol="0">
            <a:noAutofit/>
          </a:bodyPr>
          <a:lstStyle/>
          <a:p>
            <a:r>
              <a:rPr kumimoji="1" lang="ja-JP" altLang="en-US" smtClean="0">
                <a:latin typeface="HGMaruGothicMPRO" charset="-128"/>
                <a:ea typeface="HGMaruGothicMPRO" charset="-128"/>
                <a:cs typeface="HGMaruGothicMPRO" charset="-128"/>
              </a:rPr>
              <a:t>スプリントゴール</a:t>
            </a:r>
            <a:endParaRPr kumimoji="1" lang="ja-JP" altLang="en-US" dirty="0">
              <a:latin typeface="HGMaruGothicMPRO" charset="-128"/>
              <a:ea typeface="HGMaruGothicMPRO" charset="-128"/>
              <a:cs typeface="HGMaruGothicMPRO" charset="-128"/>
            </a:endParaRPr>
          </a:p>
        </p:txBody>
      </p:sp>
      <p:sp>
        <p:nvSpPr>
          <p:cNvPr id="19" name="テキスト ボックス 18"/>
          <p:cNvSpPr txBox="1"/>
          <p:nvPr/>
        </p:nvSpPr>
        <p:spPr>
          <a:xfrm>
            <a:off x="6139956" y="1536585"/>
            <a:ext cx="2492990" cy="618983"/>
          </a:xfrm>
          <a:prstGeom prst="rect">
            <a:avLst/>
          </a:prstGeom>
        </p:spPr>
        <p:style>
          <a:lnRef idx="2">
            <a:schemeClr val="accent2"/>
          </a:lnRef>
          <a:fillRef idx="1">
            <a:schemeClr val="lt1"/>
          </a:fillRef>
          <a:effectRef idx="0">
            <a:schemeClr val="accent2"/>
          </a:effectRef>
          <a:fontRef idx="minor">
            <a:schemeClr val="dk1"/>
          </a:fontRef>
        </p:style>
        <p:txBody>
          <a:bodyPr wrap="none" rtlCol="0">
            <a:noAutofit/>
          </a:bodyPr>
          <a:lstStyle/>
          <a:p>
            <a:r>
              <a:rPr kumimoji="1" lang="ja-JP" altLang="en-US" smtClean="0">
                <a:latin typeface="HGMaruGothicMPRO" charset="-128"/>
                <a:ea typeface="HGMaruGothicMPRO" charset="-128"/>
                <a:cs typeface="HGMaruGothicMPRO" charset="-128"/>
              </a:rPr>
              <a:t>スプリントゴール</a:t>
            </a:r>
            <a:endParaRPr kumimoji="1" lang="ja-JP" altLang="en-US" dirty="0">
              <a:latin typeface="HGMaruGothicMPRO" charset="-128"/>
              <a:ea typeface="HGMaruGothicMPRO" charset="-128"/>
              <a:cs typeface="HGMaruGothicMPRO" charset="-128"/>
            </a:endParaRPr>
          </a:p>
        </p:txBody>
      </p:sp>
      <p:sp>
        <p:nvSpPr>
          <p:cNvPr id="20" name="テキスト ボックス 19"/>
          <p:cNvSpPr txBox="1"/>
          <p:nvPr/>
        </p:nvSpPr>
        <p:spPr>
          <a:xfrm>
            <a:off x="6443662" y="3598499"/>
            <a:ext cx="2492990" cy="2522457"/>
          </a:xfrm>
          <a:prstGeom prst="rect">
            <a:avLst/>
          </a:prstGeom>
        </p:spPr>
        <p:style>
          <a:lnRef idx="2">
            <a:schemeClr val="accent1"/>
          </a:lnRef>
          <a:fillRef idx="1">
            <a:schemeClr val="lt1"/>
          </a:fillRef>
          <a:effectRef idx="0">
            <a:schemeClr val="accent1"/>
          </a:effectRef>
          <a:fontRef idx="minor">
            <a:schemeClr val="dk1"/>
          </a:fontRef>
        </p:style>
        <p:txBody>
          <a:bodyPr wrap="none" rtlCol="0">
            <a:noAutofit/>
          </a:bodyPr>
          <a:lstStyle/>
          <a:p>
            <a:r>
              <a:rPr kumimoji="1" lang="ja-JP" altLang="en-US" smtClean="0">
                <a:latin typeface="HGMaruGothicMPRO" charset="-128"/>
                <a:ea typeface="HGMaruGothicMPRO" charset="-128"/>
                <a:cs typeface="HGMaruGothicMPRO" charset="-128"/>
              </a:rPr>
              <a:t>スプリントゴール</a:t>
            </a:r>
            <a:endParaRPr kumimoji="1" lang="ja-JP" altLang="en-US" dirty="0">
              <a:latin typeface="HGMaruGothicMPRO" charset="-128"/>
              <a:ea typeface="HGMaruGothicMPRO" charset="-128"/>
              <a:cs typeface="HGMaruGothicMPRO" charset="-128"/>
            </a:endParaRPr>
          </a:p>
        </p:txBody>
      </p:sp>
      <p:sp>
        <p:nvSpPr>
          <p:cNvPr id="21" name="テキスト ボックス 20"/>
          <p:cNvSpPr txBox="1"/>
          <p:nvPr/>
        </p:nvSpPr>
        <p:spPr>
          <a:xfrm>
            <a:off x="6298570" y="3456509"/>
            <a:ext cx="2492990" cy="2522457"/>
          </a:xfrm>
          <a:prstGeom prst="rect">
            <a:avLst/>
          </a:prstGeom>
        </p:spPr>
        <p:style>
          <a:lnRef idx="2">
            <a:schemeClr val="accent6"/>
          </a:lnRef>
          <a:fillRef idx="1">
            <a:schemeClr val="lt1"/>
          </a:fillRef>
          <a:effectRef idx="0">
            <a:schemeClr val="accent6"/>
          </a:effectRef>
          <a:fontRef idx="minor">
            <a:schemeClr val="dk1"/>
          </a:fontRef>
        </p:style>
        <p:txBody>
          <a:bodyPr wrap="none" rtlCol="0">
            <a:noAutofit/>
          </a:bodyPr>
          <a:lstStyle/>
          <a:p>
            <a:r>
              <a:rPr kumimoji="1" lang="ja-JP" altLang="en-US" smtClean="0">
                <a:latin typeface="HGMaruGothicMPRO" charset="-128"/>
                <a:ea typeface="HGMaruGothicMPRO" charset="-128"/>
                <a:cs typeface="HGMaruGothicMPRO" charset="-128"/>
              </a:rPr>
              <a:t>スプリントゴール</a:t>
            </a:r>
            <a:endParaRPr kumimoji="1" lang="ja-JP" altLang="en-US" dirty="0">
              <a:latin typeface="HGMaruGothicMPRO" charset="-128"/>
              <a:ea typeface="HGMaruGothicMPRO" charset="-128"/>
              <a:cs typeface="HGMaruGothicMPRO" charset="-128"/>
            </a:endParaRPr>
          </a:p>
        </p:txBody>
      </p:sp>
      <p:sp>
        <p:nvSpPr>
          <p:cNvPr id="22" name="テキスト ボックス 21"/>
          <p:cNvSpPr txBox="1"/>
          <p:nvPr/>
        </p:nvSpPr>
        <p:spPr>
          <a:xfrm>
            <a:off x="6213168" y="3340843"/>
            <a:ext cx="2492990" cy="2522457"/>
          </a:xfrm>
          <a:prstGeom prst="rect">
            <a:avLst/>
          </a:prstGeom>
        </p:spPr>
        <p:style>
          <a:lnRef idx="2">
            <a:schemeClr val="accent3"/>
          </a:lnRef>
          <a:fillRef idx="1">
            <a:schemeClr val="lt1"/>
          </a:fillRef>
          <a:effectRef idx="0">
            <a:schemeClr val="accent3"/>
          </a:effectRef>
          <a:fontRef idx="minor">
            <a:schemeClr val="dk1"/>
          </a:fontRef>
        </p:style>
        <p:txBody>
          <a:bodyPr wrap="none" rtlCol="0">
            <a:noAutofit/>
          </a:bodyPr>
          <a:lstStyle/>
          <a:p>
            <a:r>
              <a:rPr kumimoji="1" lang="ja-JP" altLang="en-US" smtClean="0">
                <a:latin typeface="HGMaruGothicMPRO" charset="-128"/>
                <a:ea typeface="HGMaruGothicMPRO" charset="-128"/>
                <a:cs typeface="HGMaruGothicMPRO" charset="-128"/>
              </a:rPr>
              <a:t>スプリントゴール</a:t>
            </a:r>
            <a:endParaRPr kumimoji="1" lang="ja-JP" altLang="en-US" dirty="0">
              <a:latin typeface="HGMaruGothicMPRO" charset="-128"/>
              <a:ea typeface="HGMaruGothicMPRO" charset="-128"/>
              <a:cs typeface="HGMaruGothicMPRO" charset="-128"/>
            </a:endParaRPr>
          </a:p>
        </p:txBody>
      </p:sp>
      <p:sp>
        <p:nvSpPr>
          <p:cNvPr id="23" name="テキスト ボックス 22"/>
          <p:cNvSpPr txBox="1"/>
          <p:nvPr/>
        </p:nvSpPr>
        <p:spPr>
          <a:xfrm>
            <a:off x="6118875" y="3171382"/>
            <a:ext cx="2492990" cy="2522457"/>
          </a:xfrm>
          <a:prstGeom prst="rect">
            <a:avLst/>
          </a:prstGeom>
        </p:spPr>
        <p:style>
          <a:lnRef idx="2">
            <a:schemeClr val="accent2"/>
          </a:lnRef>
          <a:fillRef idx="1">
            <a:schemeClr val="lt1"/>
          </a:fillRef>
          <a:effectRef idx="0">
            <a:schemeClr val="accent2"/>
          </a:effectRef>
          <a:fontRef idx="minor">
            <a:schemeClr val="dk1"/>
          </a:fontRef>
        </p:style>
        <p:txBody>
          <a:bodyPr wrap="none" rtlCol="0">
            <a:noAutofit/>
          </a:bodyPr>
          <a:lstStyle/>
          <a:p>
            <a:r>
              <a:rPr kumimoji="1" lang="ja-JP" altLang="en-US" dirty="0" smtClean="0">
                <a:latin typeface="HGMaruGothicMPRO" charset="-128"/>
                <a:ea typeface="HGMaruGothicMPRO" charset="-128"/>
                <a:cs typeface="HGMaruGothicMPRO" charset="-128"/>
              </a:rPr>
              <a:t>スプリントバックログ</a:t>
            </a:r>
            <a:endParaRPr kumimoji="1" lang="ja-JP" altLang="en-US" dirty="0">
              <a:latin typeface="HGMaruGothicMPRO" charset="-128"/>
              <a:ea typeface="HGMaruGothicMPRO" charset="-128"/>
              <a:cs typeface="HGMaruGothicMPRO" charset="-128"/>
            </a:endParaRPr>
          </a:p>
        </p:txBody>
      </p:sp>
      <p:graphicFrame>
        <p:nvGraphicFramePr>
          <p:cNvPr id="12" name="表 11"/>
          <p:cNvGraphicFramePr>
            <a:graphicFrameLocks noGrp="1"/>
          </p:cNvGraphicFramePr>
          <p:nvPr>
            <p:extLst/>
          </p:nvPr>
        </p:nvGraphicFramePr>
        <p:xfrm>
          <a:off x="6570359" y="3871248"/>
          <a:ext cx="1524000" cy="1237625"/>
        </p:xfrm>
        <a:graphic>
          <a:graphicData uri="http://schemas.openxmlformats.org/drawingml/2006/table">
            <a:tbl>
              <a:tblPr firstRow="1" bandRow="1">
                <a:tableStyleId>{5C22544A-7EE6-4342-B048-85BDC9FD1C3A}</a:tableStyleId>
              </a:tblPr>
              <a:tblGrid>
                <a:gridCol w="1524000"/>
              </a:tblGrid>
              <a:tr h="247525">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r>
              <a:tr h="247525">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r>
              <a:tr h="247525">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r>
              <a:tr h="247525">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r>
              <a:tr h="247525">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r>
            </a:tbl>
          </a:graphicData>
        </a:graphic>
      </p:graphicFrame>
      <p:sp>
        <p:nvSpPr>
          <p:cNvPr id="26" name="左中かっこ 25"/>
          <p:cNvSpPr/>
          <p:nvPr/>
        </p:nvSpPr>
        <p:spPr bwMode="auto">
          <a:xfrm>
            <a:off x="5559015" y="1388533"/>
            <a:ext cx="497010" cy="1120379"/>
          </a:xfrm>
          <a:prstGeom prst="leftBrace">
            <a:avLst/>
          </a:prstGeom>
          <a:noFill/>
          <a:ln w="2540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27" name="左中かっこ 26"/>
          <p:cNvSpPr/>
          <p:nvPr/>
        </p:nvSpPr>
        <p:spPr bwMode="auto">
          <a:xfrm>
            <a:off x="5536463" y="2910625"/>
            <a:ext cx="497010" cy="3337775"/>
          </a:xfrm>
          <a:prstGeom prst="leftBrace">
            <a:avLst/>
          </a:prstGeom>
          <a:noFill/>
          <a:ln w="2540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cxnSp>
        <p:nvCxnSpPr>
          <p:cNvPr id="29" name="直線コネクタ 28"/>
          <p:cNvCxnSpPr/>
          <p:nvPr/>
        </p:nvCxnSpPr>
        <p:spPr bwMode="auto">
          <a:xfrm>
            <a:off x="2015067" y="2070903"/>
            <a:ext cx="1112353" cy="2023482"/>
          </a:xfrm>
          <a:prstGeom prst="line">
            <a:avLst/>
          </a:prstGeom>
          <a:ln>
            <a:headEnd type="none" w="med" len="med"/>
            <a:tailEnd type="none" w="med" len="med"/>
          </a:ln>
          <a:extLst/>
        </p:spPr>
        <p:style>
          <a:lnRef idx="1">
            <a:schemeClr val="dk1"/>
          </a:lnRef>
          <a:fillRef idx="0">
            <a:schemeClr val="dk1"/>
          </a:fillRef>
          <a:effectRef idx="0">
            <a:schemeClr val="dk1"/>
          </a:effectRef>
          <a:fontRef idx="minor">
            <a:schemeClr val="tx1"/>
          </a:fontRef>
        </p:style>
      </p:cxnSp>
      <p:cxnSp>
        <p:nvCxnSpPr>
          <p:cNvPr id="31" name="直線コネクタ 30"/>
          <p:cNvCxnSpPr/>
          <p:nvPr/>
        </p:nvCxnSpPr>
        <p:spPr bwMode="auto">
          <a:xfrm>
            <a:off x="2015067" y="3337978"/>
            <a:ext cx="1112353" cy="1994032"/>
          </a:xfrm>
          <a:prstGeom prst="line">
            <a:avLst/>
          </a:prstGeom>
          <a:blipFill dpi="0" rotWithShape="0">
            <a:blip r:embed="rId2"/>
            <a:srcRect/>
            <a:tile tx="0" ty="0" sx="100000" sy="100000" flip="none" algn="tl"/>
          </a:blipFill>
          <a:ln w="127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4" name="直線コネクタ 33"/>
          <p:cNvCxnSpPr/>
          <p:nvPr/>
        </p:nvCxnSpPr>
        <p:spPr bwMode="auto">
          <a:xfrm flipV="1">
            <a:off x="4651420" y="5108873"/>
            <a:ext cx="1918939" cy="223138"/>
          </a:xfrm>
          <a:prstGeom prst="line">
            <a:avLst/>
          </a:prstGeom>
          <a:ln>
            <a:headEnd type="none" w="med" len="med"/>
            <a:tailEnd type="none" w="med" len="med"/>
          </a:ln>
          <a:extLst/>
        </p:spPr>
        <p:style>
          <a:lnRef idx="1">
            <a:schemeClr val="dk1"/>
          </a:lnRef>
          <a:fillRef idx="0">
            <a:schemeClr val="dk1"/>
          </a:fillRef>
          <a:effectRef idx="0">
            <a:schemeClr val="dk1"/>
          </a:effectRef>
          <a:fontRef idx="minor">
            <a:schemeClr val="tx1"/>
          </a:fontRef>
        </p:style>
      </p:cxnSp>
      <p:cxnSp>
        <p:nvCxnSpPr>
          <p:cNvPr id="35" name="直線コネクタ 34"/>
          <p:cNvCxnSpPr/>
          <p:nvPr/>
        </p:nvCxnSpPr>
        <p:spPr bwMode="auto">
          <a:xfrm flipV="1">
            <a:off x="4651420" y="3871249"/>
            <a:ext cx="1918939" cy="971684"/>
          </a:xfrm>
          <a:prstGeom prst="line">
            <a:avLst/>
          </a:prstGeom>
          <a:ln>
            <a:headEnd type="none" w="med" len="med"/>
            <a:tailEnd type="none" w="med" len="med"/>
          </a:ln>
          <a:ex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569720590"/>
      </p:ext>
    </p:extLst>
  </p:cSld>
  <p:clrMapOvr>
    <a:masterClrMapping/>
  </p:clrMapOv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統合インクリメント</a:t>
            </a:r>
            <a:endParaRPr kumimoji="1" lang="ja-JP" altLang="en-US" dirty="0"/>
          </a:p>
        </p:txBody>
      </p:sp>
      <p:sp>
        <p:nvSpPr>
          <p:cNvPr id="3" name="コンテンツ プレースホルダー 2"/>
          <p:cNvSpPr>
            <a:spLocks noGrp="1"/>
          </p:cNvSpPr>
          <p:nvPr>
            <p:ph idx="1"/>
          </p:nvPr>
        </p:nvSpPr>
        <p:spPr/>
        <p:txBody>
          <a:bodyPr/>
          <a:lstStyle/>
          <a:p>
            <a:r>
              <a:rPr lang="ja-JP" altLang="en-US" dirty="0" smtClean="0"/>
              <a:t>完了した</a:t>
            </a:r>
            <a:r>
              <a:rPr kumimoji="1" lang="ja-JP" altLang="en-US" dirty="0" smtClean="0"/>
              <a:t>「統合された作業」すべての総和である。</a:t>
            </a:r>
            <a:endParaRPr kumimoji="1" lang="en-US" altLang="ja-JP" dirty="0" smtClean="0"/>
          </a:p>
          <a:p>
            <a:r>
              <a:rPr lang="ja-JP" altLang="en-US" dirty="0" smtClean="0"/>
              <a:t>利用可能でリリース判断可能なものでなければいけない。</a:t>
            </a:r>
            <a:endParaRPr lang="en-US" altLang="ja-JP" dirty="0" smtClean="0"/>
          </a:p>
          <a:p>
            <a:r>
              <a:rPr kumimoji="1" lang="ja-JP" altLang="en-US" dirty="0" smtClean="0"/>
              <a:t>「完成」の定義を満たしていなければいけない。</a:t>
            </a:r>
            <a:endParaRPr kumimoji="1" lang="en-US" altLang="ja-JP" dirty="0" smtClean="0"/>
          </a:p>
          <a:p>
            <a:r>
              <a:rPr lang="en-US" altLang="ja-JP" dirty="0" smtClean="0"/>
              <a:t>Nexus</a:t>
            </a:r>
            <a:r>
              <a:rPr lang="ja-JP" altLang="en-US" dirty="0" smtClean="0"/>
              <a:t>スプリントレビューで検査する。</a:t>
            </a:r>
            <a:endParaRPr kumimoji="1" lang="en-US" altLang="ja-JP" dirty="0" smtClean="0"/>
          </a:p>
        </p:txBody>
      </p:sp>
    </p:spTree>
    <p:extLst>
      <p:ext uri="{BB962C8B-B14F-4D97-AF65-F5344CB8AC3E}">
        <p14:creationId xmlns:p14="http://schemas.microsoft.com/office/powerpoint/2010/main" val="1782249380"/>
      </p:ext>
    </p:extLst>
  </p:cSld>
  <p:clrMapOvr>
    <a:masterClrMapping/>
  </p:clrMapOv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作成物の透明性</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smtClean="0"/>
              <a:t>技術的負債が許容不可能になる前に、依存関係を検出および解消しなければいけない。</a:t>
            </a:r>
            <a:endParaRPr kumimoji="1" lang="en-US" altLang="ja-JP" dirty="0" smtClean="0"/>
          </a:p>
          <a:p>
            <a:r>
              <a:rPr lang="ja-JP" altLang="en-US" dirty="0" smtClean="0"/>
              <a:t>許容不可能な技術的負債かどうかは、結合する時にはじめてわかる。</a:t>
            </a:r>
            <a:endParaRPr kumimoji="1" lang="ja-JP" altLang="en-US" dirty="0"/>
          </a:p>
        </p:txBody>
      </p:sp>
    </p:spTree>
    <p:extLst>
      <p:ext uri="{BB962C8B-B14F-4D97-AF65-F5344CB8AC3E}">
        <p14:creationId xmlns:p14="http://schemas.microsoft.com/office/powerpoint/2010/main" val="1163421304"/>
      </p:ext>
    </p:extLst>
  </p:cSld>
  <p:clrMapOvr>
    <a:masterClrMapping/>
  </p:clrMapOv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「完成」の定義</a:t>
            </a:r>
            <a:endParaRPr kumimoji="1" lang="ja-JP" altLang="en-US" dirty="0"/>
          </a:p>
        </p:txBody>
      </p:sp>
      <p:sp>
        <p:nvSpPr>
          <p:cNvPr id="3" name="コンテンツ プレースホルダー 2"/>
          <p:cNvSpPr>
            <a:spLocks noGrp="1"/>
          </p:cNvSpPr>
          <p:nvPr>
            <p:ph idx="1"/>
          </p:nvPr>
        </p:nvSpPr>
        <p:spPr/>
        <p:txBody>
          <a:bodyPr/>
          <a:lstStyle/>
          <a:p>
            <a:r>
              <a:rPr kumimoji="1" lang="en-US" altLang="ja-JP" dirty="0" smtClean="0"/>
              <a:t>Nexus</a:t>
            </a:r>
            <a:r>
              <a:rPr kumimoji="1" lang="ja-JP" altLang="en-US" dirty="0" smtClean="0"/>
              <a:t>統合チームは「完成」の定義に実行責任を持つ。</a:t>
            </a:r>
            <a:endParaRPr kumimoji="1" lang="en-US" altLang="ja-JP" dirty="0" smtClean="0"/>
          </a:p>
          <a:p>
            <a:r>
              <a:rPr lang="ja-JP" altLang="en-US" dirty="0" smtClean="0"/>
              <a:t>チーム独自の「完成」の定義は、インクリメントの完成の定義より緩い基準を適用してはいけない。</a:t>
            </a:r>
            <a:endParaRPr kumimoji="1" lang="ja-JP" altLang="en-US" dirty="0"/>
          </a:p>
        </p:txBody>
      </p:sp>
    </p:spTree>
    <p:extLst>
      <p:ext uri="{BB962C8B-B14F-4D97-AF65-F5344CB8AC3E}">
        <p14:creationId xmlns:p14="http://schemas.microsoft.com/office/powerpoint/2010/main" val="783250393"/>
      </p:ext>
    </p:extLst>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en-US" altLang="ja-JP" dirty="0" smtClean="0"/>
              <a:t>Scrum Guide </a:t>
            </a:r>
            <a:r>
              <a:rPr kumimoji="1" lang="ja-JP" altLang="en-US" dirty="0" smtClean="0"/>
              <a:t>より</a:t>
            </a:r>
            <a:endParaRPr kumimoji="1" lang="ja-JP" altLang="en-US" dirty="0"/>
          </a:p>
        </p:txBody>
      </p:sp>
      <p:sp>
        <p:nvSpPr>
          <p:cNvPr id="3" name="コンテンツ プレースホルダー 2"/>
          <p:cNvSpPr>
            <a:spLocks noGrp="1"/>
          </p:cNvSpPr>
          <p:nvPr>
            <p:ph idx="1"/>
          </p:nvPr>
        </p:nvSpPr>
        <p:spPr/>
        <p:style>
          <a:lnRef idx="2">
            <a:schemeClr val="accent5"/>
          </a:lnRef>
          <a:fillRef idx="1">
            <a:schemeClr val="lt1"/>
          </a:fillRef>
          <a:effectRef idx="0">
            <a:schemeClr val="accent5"/>
          </a:effectRef>
          <a:fontRef idx="minor">
            <a:schemeClr val="dk1"/>
          </a:fontRef>
        </p:style>
        <p:txBody>
          <a:bodyPr>
            <a:normAutofit/>
          </a:bodyPr>
          <a:lstStyle/>
          <a:p>
            <a:pPr marL="0" indent="0">
              <a:buNone/>
            </a:pPr>
            <a:r>
              <a:rPr lang="ja-JP" altLang="en-US" sz="4000" dirty="0"/>
              <a:t>「複数のスクラムチームが同じプロダクトの作業をすることがよくある。そうした場合、プロダクト</a:t>
            </a:r>
            <a:r>
              <a:rPr lang="ja-JP" altLang="en-US" sz="4000" dirty="0" smtClean="0"/>
              <a:t>の作業</a:t>
            </a:r>
            <a:r>
              <a:rPr lang="ja-JP" altLang="en-US" sz="4000" dirty="0"/>
              <a:t>は</a:t>
            </a:r>
            <a:r>
              <a:rPr lang="en-US" altLang="ja-JP" sz="4000" dirty="0">
                <a:solidFill>
                  <a:srgbClr val="FF0000"/>
                </a:solidFill>
              </a:rPr>
              <a:t>1</a:t>
            </a:r>
            <a:r>
              <a:rPr lang="ja-JP" altLang="en-US" sz="4000" dirty="0">
                <a:solidFill>
                  <a:srgbClr val="FF0000"/>
                </a:solidFill>
              </a:rPr>
              <a:t>つのプロダクトバックログ</a:t>
            </a:r>
            <a:r>
              <a:rPr lang="ja-JP" altLang="en-US" sz="4000" dirty="0"/>
              <a:t>に記述する。また、アイテムを</a:t>
            </a:r>
            <a:r>
              <a:rPr lang="ja-JP" altLang="en-US" sz="4000" dirty="0">
                <a:solidFill>
                  <a:srgbClr val="FF0000"/>
                </a:solidFill>
              </a:rPr>
              <a:t>グループにまとめる属性</a:t>
            </a:r>
            <a:r>
              <a:rPr lang="ja-JP" altLang="en-US" sz="4000" dirty="0"/>
              <a:t>を</a:t>
            </a:r>
            <a:r>
              <a:rPr lang="ja-JP" altLang="en-US" sz="4000" dirty="0" smtClean="0"/>
              <a:t>プロダクトバックログ</a:t>
            </a:r>
            <a:r>
              <a:rPr lang="ja-JP" altLang="en-US" sz="4000" dirty="0"/>
              <a:t>に追加する。」</a:t>
            </a:r>
            <a:endParaRPr kumimoji="1" lang="ja-JP" altLang="en-US" sz="4000" dirty="0"/>
          </a:p>
        </p:txBody>
      </p:sp>
    </p:spTree>
    <p:extLst>
      <p:ext uri="{BB962C8B-B14F-4D97-AF65-F5344CB8AC3E}">
        <p14:creationId xmlns:p14="http://schemas.microsoft.com/office/powerpoint/2010/main" val="1738554643"/>
      </p:ext>
    </p:extLst>
  </p:cSld>
  <p:clrMapOvr>
    <a:masterClrMapping/>
  </p:clrMapOv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sz="6000" dirty="0"/>
              <a:t>Nexus</a:t>
            </a:r>
            <a:r>
              <a:rPr lang="ja-JP" altLang="en-US" sz="6000" dirty="0"/>
              <a:t>について質問等</a:t>
            </a:r>
            <a:endParaRPr kumimoji="1" lang="ja-JP" altLang="en-US" sz="6000" dirty="0"/>
          </a:p>
        </p:txBody>
      </p:sp>
    </p:spTree>
    <p:extLst>
      <p:ext uri="{BB962C8B-B14F-4D97-AF65-F5344CB8AC3E}">
        <p14:creationId xmlns:p14="http://schemas.microsoft.com/office/powerpoint/2010/main" val="201777235"/>
      </p:ext>
    </p:extLst>
  </p:cSld>
  <p:clrMapOvr>
    <a:masterClrMapping/>
  </p:clrMapOv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cs typeface="+mj-cs"/>
              </a:rPr>
              <a:t>Nexus </a:t>
            </a:r>
            <a:r>
              <a:rPr kumimoji="1" lang="ja-JP" altLang="en-US" dirty="0" smtClean="0">
                <a:cs typeface="+mj-cs"/>
              </a:rPr>
              <a:t>と</a:t>
            </a:r>
            <a:r>
              <a:rPr kumimoji="1" lang="en-US" altLang="ja-JP" dirty="0" smtClean="0">
                <a:cs typeface="+mj-cs"/>
              </a:rPr>
              <a:t> LeSS </a:t>
            </a:r>
            <a:r>
              <a:rPr kumimoji="1" lang="ja-JP" altLang="en-US" dirty="0" smtClean="0">
                <a:cs typeface="+mj-cs"/>
              </a:rPr>
              <a:t>の比較</a:t>
            </a:r>
            <a:endParaRPr kumimoji="1" lang="ja-JP" altLang="en-US" dirty="0">
              <a:cs typeface="+mj-cs"/>
            </a:endParaRPr>
          </a:p>
        </p:txBody>
      </p:sp>
      <p:sp>
        <p:nvSpPr>
          <p:cNvPr id="3" name="テキスト プレースホルダー 2"/>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2060562427"/>
      </p:ext>
    </p:extLst>
  </p:cSld>
  <p:clrMapOvr>
    <a:masterClrMapping/>
  </p:clrMapOv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共通点</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smtClean="0"/>
              <a:t>１つのプロダクトプロダクトバックログ</a:t>
            </a:r>
            <a:endParaRPr kumimoji="1" lang="en-US" altLang="ja-JP" dirty="0" smtClean="0"/>
          </a:p>
          <a:p>
            <a:r>
              <a:rPr lang="ja-JP" altLang="en-US" dirty="0" smtClean="0"/>
              <a:t>１人のプロダクトオーナー</a:t>
            </a:r>
            <a:endParaRPr lang="en-US" altLang="ja-JP" dirty="0" smtClean="0"/>
          </a:p>
          <a:p>
            <a:r>
              <a:rPr lang="ja-JP" altLang="en-US" dirty="0" smtClean="0"/>
              <a:t>無料</a:t>
            </a:r>
            <a:r>
              <a:rPr lang="en-US" altLang="ja-JP" dirty="0" smtClean="0"/>
              <a:t>(PDF, Webs)</a:t>
            </a:r>
          </a:p>
          <a:p>
            <a:r>
              <a:rPr lang="ja-JP" altLang="en-US" dirty="0" smtClean="0"/>
              <a:t>複数</a:t>
            </a:r>
            <a:r>
              <a:rPr lang="en-US" altLang="ja-JP" dirty="0" smtClean="0"/>
              <a:t>(〜8 or 9)</a:t>
            </a:r>
            <a:r>
              <a:rPr lang="ja-JP" altLang="en-US" dirty="0" smtClean="0"/>
              <a:t>のスクラムチーム</a:t>
            </a:r>
            <a:endParaRPr lang="en-US" altLang="ja-JP" dirty="0" smtClean="0"/>
          </a:p>
          <a:p>
            <a:r>
              <a:rPr lang="ja-JP" altLang="en-US" dirty="0" smtClean="0"/>
              <a:t>スクラムチーム内はスクラムで</a:t>
            </a:r>
            <a:endParaRPr lang="en-US" altLang="ja-JP" dirty="0"/>
          </a:p>
          <a:p>
            <a:r>
              <a:rPr lang="ja-JP" altLang="en-US" dirty="0" smtClean="0"/>
              <a:t>代表者が集まって、バックログリファインメントを実施する。</a:t>
            </a:r>
            <a:endParaRPr lang="en-US" altLang="ja-JP" dirty="0" smtClean="0"/>
          </a:p>
          <a:p>
            <a:r>
              <a:rPr lang="ja-JP" altLang="en-US" dirty="0"/>
              <a:t>スクラムマスターは複数チーム兼務</a:t>
            </a:r>
            <a:r>
              <a:rPr lang="ja-JP" altLang="en-US" dirty="0" smtClean="0"/>
              <a:t>可能</a:t>
            </a:r>
            <a:endParaRPr lang="en-US" altLang="ja-JP" dirty="0"/>
          </a:p>
        </p:txBody>
      </p:sp>
    </p:spTree>
    <p:extLst>
      <p:ext uri="{BB962C8B-B14F-4D97-AF65-F5344CB8AC3E}">
        <p14:creationId xmlns:p14="http://schemas.microsoft.com/office/powerpoint/2010/main" val="34571473"/>
      </p:ext>
    </p:extLst>
  </p:cSld>
  <p:clrMapOvr>
    <a:masterClrMapping/>
  </p:clrMapOv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特徴的な言葉（抜粋）</a:t>
            </a:r>
            <a:endParaRPr kumimoji="1" lang="ja-JP" altLang="en-US" dirty="0"/>
          </a:p>
        </p:txBody>
      </p:sp>
      <p:sp>
        <p:nvSpPr>
          <p:cNvPr id="3" name="コンテンツ プレースホルダー 2"/>
          <p:cNvSpPr>
            <a:spLocks noGrp="1"/>
          </p:cNvSpPr>
          <p:nvPr>
            <p:ph idx="1"/>
          </p:nvPr>
        </p:nvSpPr>
        <p:spPr/>
        <p:txBody>
          <a:bodyPr/>
          <a:lstStyle/>
          <a:p>
            <a:r>
              <a:rPr kumimoji="1" lang="en-US" altLang="ja-JP" sz="3200" dirty="0" smtClean="0"/>
              <a:t>Nexus</a:t>
            </a:r>
          </a:p>
          <a:p>
            <a:pPr marL="539750" indent="0">
              <a:buNone/>
            </a:pPr>
            <a:r>
              <a:rPr kumimoji="1" lang="ja-JP" altLang="en-US" sz="2800" dirty="0" smtClean="0"/>
              <a:t>「</a:t>
            </a:r>
            <a:r>
              <a:rPr lang="ja-JP" altLang="en-US" sz="2800" dirty="0"/>
              <a:t>スクラムフレームワークと同様に、</a:t>
            </a:r>
            <a:r>
              <a:rPr lang="en-US" altLang="ja-JP" sz="2800" dirty="0">
                <a:solidFill>
                  <a:srgbClr val="FF0000"/>
                </a:solidFill>
              </a:rPr>
              <a:t>Nexus</a:t>
            </a:r>
            <a:r>
              <a:rPr lang="ja-JP" altLang="en-US" sz="2800" dirty="0">
                <a:solidFill>
                  <a:srgbClr val="FF0000"/>
                </a:solidFill>
              </a:rPr>
              <a:t>の役割・作成物・イベント・ルールは不変</a:t>
            </a:r>
            <a:r>
              <a:rPr lang="ja-JP" altLang="en-US" sz="2800" dirty="0"/>
              <a:t>である。</a:t>
            </a:r>
            <a:r>
              <a:rPr lang="en-US" altLang="ja-JP" sz="2800" dirty="0"/>
              <a:t>Nexus</a:t>
            </a:r>
            <a:r>
              <a:rPr lang="ja-JP" altLang="en-US" sz="2800" dirty="0"/>
              <a:t>の一部だけを導入することも可能だが、それは</a:t>
            </a:r>
            <a:r>
              <a:rPr lang="en-US" altLang="ja-JP" sz="2800" dirty="0"/>
              <a:t>Nexus</a:t>
            </a:r>
            <a:r>
              <a:rPr lang="ja-JP" altLang="en-US" sz="2800" dirty="0"/>
              <a:t>ではない。</a:t>
            </a:r>
            <a:r>
              <a:rPr kumimoji="1" lang="ja-JP" altLang="en-US" sz="2800" dirty="0" smtClean="0"/>
              <a:t>」</a:t>
            </a:r>
            <a:endParaRPr lang="en-US" altLang="ja-JP" sz="2800" dirty="0"/>
          </a:p>
          <a:p>
            <a:r>
              <a:rPr lang="en-US" altLang="ja-JP" sz="3200" dirty="0" smtClean="0"/>
              <a:t>LeSS</a:t>
            </a:r>
            <a:endParaRPr lang="en-US" altLang="ja-JP" sz="3200" dirty="0"/>
          </a:p>
          <a:p>
            <a:pPr marL="539750" indent="0">
              <a:buNone/>
            </a:pPr>
            <a:r>
              <a:rPr lang="ja-JP" altLang="en-US" sz="2800" dirty="0" smtClean="0"/>
              <a:t>「</a:t>
            </a:r>
            <a:r>
              <a:rPr lang="en-US" altLang="ja-JP" sz="2800" dirty="0" smtClean="0"/>
              <a:t>LeSS</a:t>
            </a:r>
            <a:r>
              <a:rPr lang="ja-JP" altLang="ja-JP" sz="2800" dirty="0" smtClean="0"/>
              <a:t>は</a:t>
            </a:r>
            <a:r>
              <a:rPr lang="ja-JP" altLang="ja-JP" sz="2800" dirty="0"/>
              <a:t>、大きな複数チームやマルチサイト、あるいはオフショアのアジャイル開発を先導するのに上手くいくことが分かった</a:t>
            </a:r>
            <a:r>
              <a:rPr lang="ja-JP" altLang="ja-JP" sz="2800" dirty="0">
                <a:solidFill>
                  <a:srgbClr val="FF0000"/>
                </a:solidFill>
              </a:rPr>
              <a:t>追加のルールと秘訣のセット</a:t>
            </a:r>
            <a:r>
              <a:rPr lang="ja-JP" altLang="ja-JP" sz="2800" dirty="0"/>
              <a:t>である。これらの秘訣は伝統的なスクラムのコンテクストにおける実験である </a:t>
            </a:r>
            <a:r>
              <a:rPr lang="ja-JP" altLang="en-US" sz="2800" dirty="0" smtClean="0"/>
              <a:t>。」</a:t>
            </a:r>
            <a:endParaRPr kumimoji="1" lang="ja-JP" altLang="en-US" sz="2800" dirty="0"/>
          </a:p>
        </p:txBody>
      </p:sp>
    </p:spTree>
    <p:extLst>
      <p:ext uri="{BB962C8B-B14F-4D97-AF65-F5344CB8AC3E}">
        <p14:creationId xmlns:p14="http://schemas.microsoft.com/office/powerpoint/2010/main" val="2012226814"/>
      </p:ext>
    </p:extLst>
  </p:cSld>
  <p:clrMapOvr>
    <a:masterClrMapping/>
  </p:clrMapOv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全体的な違い</a:t>
            </a:r>
            <a:endParaRPr kumimoji="1" lang="ja-JP" altLang="en-US" dirty="0"/>
          </a:p>
        </p:txBody>
      </p:sp>
      <p:sp>
        <p:nvSpPr>
          <p:cNvPr id="3" name="コンテンツ プレースホルダー 2"/>
          <p:cNvSpPr>
            <a:spLocks noGrp="1"/>
          </p:cNvSpPr>
          <p:nvPr>
            <p:ph idx="1"/>
          </p:nvPr>
        </p:nvSpPr>
        <p:spPr/>
        <p:txBody>
          <a:bodyPr/>
          <a:lstStyle/>
          <a:p>
            <a:r>
              <a:rPr kumimoji="1" lang="en-US" altLang="ja-JP" sz="3200" dirty="0" smtClean="0"/>
              <a:t>Nexus</a:t>
            </a:r>
          </a:p>
          <a:p>
            <a:pPr lvl="1"/>
            <a:r>
              <a:rPr lang="en-US" altLang="ja-JP" sz="2800" dirty="0" smtClean="0"/>
              <a:t>Scrum</a:t>
            </a:r>
            <a:r>
              <a:rPr lang="ja-JP" altLang="en-US" sz="2800" dirty="0" smtClean="0"/>
              <a:t>並みに小さい！</a:t>
            </a:r>
            <a:r>
              <a:rPr lang="en-US" altLang="ja-JP" sz="2800" dirty="0" smtClean="0"/>
              <a:t>10P</a:t>
            </a:r>
            <a:endParaRPr kumimoji="1" lang="en-US" altLang="ja-JP" sz="2800" dirty="0" smtClean="0"/>
          </a:p>
          <a:p>
            <a:pPr lvl="1"/>
            <a:r>
              <a:rPr kumimoji="1" lang="ja-JP" altLang="en-US" sz="2800" dirty="0" smtClean="0"/>
              <a:t>最も</a:t>
            </a:r>
            <a:r>
              <a:rPr kumimoji="1" lang="en-US" altLang="ja-JP" sz="2800" dirty="0" smtClean="0"/>
              <a:t>Scrum</a:t>
            </a:r>
            <a:r>
              <a:rPr kumimoji="1" lang="ja-JP" altLang="en-US" sz="2800" dirty="0" smtClean="0"/>
              <a:t>っぽいスケール手法</a:t>
            </a:r>
            <a:endParaRPr kumimoji="1" lang="en-US" altLang="ja-JP" sz="2800" dirty="0" smtClean="0"/>
          </a:p>
          <a:p>
            <a:pPr lvl="2"/>
            <a:r>
              <a:rPr lang="ja-JP" altLang="en-US" sz="2800" dirty="0" smtClean="0"/>
              <a:t>最小限で実行必須な事が決められている。</a:t>
            </a:r>
            <a:endParaRPr lang="en-US" altLang="ja-JP" sz="2800" dirty="0" smtClean="0"/>
          </a:p>
          <a:p>
            <a:pPr lvl="1"/>
            <a:r>
              <a:rPr lang="ja-JP" altLang="en-US" sz="2800" dirty="0" smtClean="0"/>
              <a:t>少ない決め事の割にオーバーヘッドはありそう。</a:t>
            </a:r>
            <a:endParaRPr lang="en-US" altLang="ja-JP" sz="2800" dirty="0" smtClean="0"/>
          </a:p>
          <a:p>
            <a:r>
              <a:rPr lang="en-US" altLang="ja-JP" sz="3200" dirty="0" smtClean="0"/>
              <a:t>LeSS</a:t>
            </a:r>
          </a:p>
          <a:p>
            <a:pPr lvl="1"/>
            <a:r>
              <a:rPr lang="ja-JP" altLang="en-US" sz="2800" dirty="0" smtClean="0"/>
              <a:t>そこそこ大きい。</a:t>
            </a:r>
            <a:endParaRPr lang="en-US" altLang="ja-JP" sz="2800" dirty="0" smtClean="0"/>
          </a:p>
          <a:p>
            <a:pPr lvl="1"/>
            <a:r>
              <a:rPr lang="ja-JP" altLang="en-US" sz="2800" dirty="0" smtClean="0"/>
              <a:t>全部やれとは言っていない。</a:t>
            </a:r>
            <a:endParaRPr lang="en-US" altLang="ja-JP" sz="2800" dirty="0" smtClean="0"/>
          </a:p>
          <a:p>
            <a:pPr lvl="1"/>
            <a:r>
              <a:rPr lang="ja-JP" altLang="en-US" sz="2800" dirty="0" smtClean="0"/>
              <a:t>上手くいった事を集めている。</a:t>
            </a:r>
            <a:endParaRPr lang="en-US" altLang="ja-JP" sz="2800" dirty="0" smtClean="0"/>
          </a:p>
          <a:p>
            <a:pPr lvl="1"/>
            <a:r>
              <a:rPr lang="ja-JP" altLang="en-US" sz="2800" dirty="0" smtClean="0"/>
              <a:t>マネージャーの役割にも言及している。</a:t>
            </a:r>
            <a:endParaRPr lang="en-US" altLang="ja-JP" sz="2800" dirty="0" smtClean="0"/>
          </a:p>
          <a:p>
            <a:pPr lvl="1"/>
            <a:endParaRPr lang="en-US" altLang="ja-JP" sz="2800" dirty="0"/>
          </a:p>
          <a:p>
            <a:endParaRPr lang="en-US" altLang="ja-JP" sz="3200" dirty="0" smtClean="0"/>
          </a:p>
          <a:p>
            <a:pPr lvl="1"/>
            <a:endParaRPr kumimoji="1" lang="ja-JP" altLang="en-US" sz="2800" dirty="0"/>
          </a:p>
        </p:txBody>
      </p:sp>
    </p:spTree>
    <p:extLst>
      <p:ext uri="{BB962C8B-B14F-4D97-AF65-F5344CB8AC3E}">
        <p14:creationId xmlns:p14="http://schemas.microsoft.com/office/powerpoint/2010/main" val="709081449"/>
      </p:ext>
    </p:extLst>
  </p:cSld>
  <p:clrMapOvr>
    <a:masterClrMapping/>
  </p:clrMapOv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デイリースクラム</a:t>
            </a:r>
            <a:endParaRPr kumimoji="1" lang="ja-JP" altLang="en-US" dirty="0"/>
          </a:p>
        </p:txBody>
      </p:sp>
      <p:grpSp>
        <p:nvGrpSpPr>
          <p:cNvPr id="39" name="図形グループ 38"/>
          <p:cNvGrpSpPr/>
          <p:nvPr/>
        </p:nvGrpSpPr>
        <p:grpSpPr>
          <a:xfrm>
            <a:off x="5677444" y="1472251"/>
            <a:ext cx="1227220" cy="1251284"/>
            <a:chOff x="4427623" y="2582779"/>
            <a:chExt cx="1227220" cy="1251284"/>
          </a:xfrm>
        </p:grpSpPr>
        <p:sp>
          <p:nvSpPr>
            <p:cNvPr id="19" name="フリーフォーム 18"/>
            <p:cNvSpPr/>
            <p:nvPr/>
          </p:nvSpPr>
          <p:spPr bwMode="auto">
            <a:xfrm>
              <a:off x="4688307" y="3128211"/>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27" name="ドーナツ 26"/>
            <p:cNvSpPr/>
            <p:nvPr/>
          </p:nvSpPr>
          <p:spPr bwMode="auto">
            <a:xfrm>
              <a:off x="4427623" y="2582779"/>
              <a:ext cx="1227220" cy="1251284"/>
            </a:xfrm>
            <a:prstGeom prst="donut">
              <a:avLst>
                <a:gd name="adj" fmla="val 7609"/>
              </a:avLst>
            </a:prstGeom>
            <a:ln>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33" name="フリーフォーム 32"/>
            <p:cNvSpPr/>
            <p:nvPr/>
          </p:nvSpPr>
          <p:spPr bwMode="auto">
            <a:xfrm>
              <a:off x="5073319" y="3128211"/>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34" name="フリーフォーム 33"/>
            <p:cNvSpPr/>
            <p:nvPr/>
          </p:nvSpPr>
          <p:spPr bwMode="auto">
            <a:xfrm>
              <a:off x="4864770" y="2855495"/>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grpSp>
      <p:grpSp>
        <p:nvGrpSpPr>
          <p:cNvPr id="40" name="図形グループ 39"/>
          <p:cNvGrpSpPr/>
          <p:nvPr/>
        </p:nvGrpSpPr>
        <p:grpSpPr>
          <a:xfrm>
            <a:off x="5982244" y="1844512"/>
            <a:ext cx="1227220" cy="1251284"/>
            <a:chOff x="4427623" y="2582779"/>
            <a:chExt cx="1227220" cy="1251284"/>
          </a:xfrm>
        </p:grpSpPr>
        <p:sp>
          <p:nvSpPr>
            <p:cNvPr id="41" name="フリーフォーム 40"/>
            <p:cNvSpPr/>
            <p:nvPr/>
          </p:nvSpPr>
          <p:spPr bwMode="auto">
            <a:xfrm>
              <a:off x="4688307" y="3128211"/>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42" name="ドーナツ 41"/>
            <p:cNvSpPr/>
            <p:nvPr/>
          </p:nvSpPr>
          <p:spPr bwMode="auto">
            <a:xfrm>
              <a:off x="4427623" y="2582779"/>
              <a:ext cx="1227220" cy="1251284"/>
            </a:xfrm>
            <a:prstGeom prst="donut">
              <a:avLst>
                <a:gd name="adj" fmla="val 7609"/>
              </a:avLst>
            </a:prstGeom>
            <a:ln>
              <a:headEnd type="none" w="med" len="med"/>
              <a:tailEnd type="none" w="med" len="med"/>
            </a:ln>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43" name="フリーフォーム 42"/>
            <p:cNvSpPr/>
            <p:nvPr/>
          </p:nvSpPr>
          <p:spPr bwMode="auto">
            <a:xfrm>
              <a:off x="5073319" y="3128211"/>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44" name="フリーフォーム 43"/>
            <p:cNvSpPr/>
            <p:nvPr/>
          </p:nvSpPr>
          <p:spPr bwMode="auto">
            <a:xfrm>
              <a:off x="4864770" y="2855495"/>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grpSp>
      <p:grpSp>
        <p:nvGrpSpPr>
          <p:cNvPr id="45" name="図形グループ 44"/>
          <p:cNvGrpSpPr/>
          <p:nvPr/>
        </p:nvGrpSpPr>
        <p:grpSpPr>
          <a:xfrm>
            <a:off x="6443454" y="2243919"/>
            <a:ext cx="1227220" cy="1251284"/>
            <a:chOff x="4427623" y="2582779"/>
            <a:chExt cx="1227220" cy="1251284"/>
          </a:xfrm>
        </p:grpSpPr>
        <p:sp>
          <p:nvSpPr>
            <p:cNvPr id="46" name="フリーフォーム 45"/>
            <p:cNvSpPr/>
            <p:nvPr/>
          </p:nvSpPr>
          <p:spPr bwMode="auto">
            <a:xfrm>
              <a:off x="4688307" y="3128211"/>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47" name="ドーナツ 46"/>
            <p:cNvSpPr/>
            <p:nvPr/>
          </p:nvSpPr>
          <p:spPr bwMode="auto">
            <a:xfrm>
              <a:off x="4427623" y="2582779"/>
              <a:ext cx="1227220" cy="1251284"/>
            </a:xfrm>
            <a:prstGeom prst="donut">
              <a:avLst>
                <a:gd name="adj" fmla="val 7609"/>
              </a:avLst>
            </a:prstGeom>
            <a:ln>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48" name="フリーフォーム 47"/>
            <p:cNvSpPr/>
            <p:nvPr/>
          </p:nvSpPr>
          <p:spPr bwMode="auto">
            <a:xfrm>
              <a:off x="5073319" y="3128211"/>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49" name="フリーフォーム 48"/>
            <p:cNvSpPr/>
            <p:nvPr/>
          </p:nvSpPr>
          <p:spPr bwMode="auto">
            <a:xfrm>
              <a:off x="4864770" y="2855495"/>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grpSp>
      <p:grpSp>
        <p:nvGrpSpPr>
          <p:cNvPr id="64" name="図形グループ 63"/>
          <p:cNvGrpSpPr/>
          <p:nvPr/>
        </p:nvGrpSpPr>
        <p:grpSpPr>
          <a:xfrm>
            <a:off x="2192310" y="1687506"/>
            <a:ext cx="1227220" cy="1251284"/>
            <a:chOff x="794170" y="1720519"/>
            <a:chExt cx="1227220" cy="1251284"/>
          </a:xfrm>
        </p:grpSpPr>
        <p:sp>
          <p:nvSpPr>
            <p:cNvPr id="65" name="フリーフォーム 64"/>
            <p:cNvSpPr/>
            <p:nvPr/>
          </p:nvSpPr>
          <p:spPr bwMode="auto">
            <a:xfrm>
              <a:off x="1455950" y="2310066"/>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66" name="ドーナツ 65"/>
            <p:cNvSpPr/>
            <p:nvPr/>
          </p:nvSpPr>
          <p:spPr bwMode="auto">
            <a:xfrm>
              <a:off x="794170" y="1720519"/>
              <a:ext cx="1227220" cy="1251284"/>
            </a:xfrm>
            <a:prstGeom prst="donut">
              <a:avLst>
                <a:gd name="adj" fmla="val 7609"/>
              </a:avLst>
            </a:prstGeom>
            <a:ln>
              <a:headEnd type="none" w="med" len="med"/>
              <a:tailEnd type="none" w="med" len="med"/>
            </a:ln>
            <a:extLst/>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67" name="フリーフォーム 66"/>
            <p:cNvSpPr/>
            <p:nvPr/>
          </p:nvSpPr>
          <p:spPr bwMode="auto">
            <a:xfrm>
              <a:off x="966623" y="2294022"/>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68" name="フリーフォーム 67"/>
            <p:cNvSpPr/>
            <p:nvPr/>
          </p:nvSpPr>
          <p:spPr bwMode="auto">
            <a:xfrm>
              <a:off x="1231317" y="1868910"/>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grpSp>
      <p:sp>
        <p:nvSpPr>
          <p:cNvPr id="89" name="正方形/長方形 88"/>
          <p:cNvSpPr/>
          <p:nvPr/>
        </p:nvSpPr>
        <p:spPr>
          <a:xfrm>
            <a:off x="539689" y="1191672"/>
            <a:ext cx="1646605" cy="646331"/>
          </a:xfrm>
          <a:prstGeom prst="rect">
            <a:avLst/>
          </a:prstGeom>
        </p:spPr>
        <p:txBody>
          <a:bodyPr wrap="none">
            <a:spAutoFit/>
          </a:bodyPr>
          <a:lstStyle/>
          <a:p>
            <a:r>
              <a:rPr lang="en-US" altLang="ja-JP" sz="3600">
                <a:latin typeface="HGMaruGothicMPRO" charset="-128"/>
                <a:ea typeface="HGMaruGothicMPRO" charset="-128"/>
                <a:cs typeface="HGMaruGothicMPRO" charset="-128"/>
              </a:rPr>
              <a:t>Nexus</a:t>
            </a:r>
            <a:endParaRPr lang="en-US" altLang="ja-JP" sz="3600" dirty="0">
              <a:latin typeface="HGMaruGothicMPRO" charset="-128"/>
              <a:ea typeface="HGMaruGothicMPRO" charset="-128"/>
              <a:cs typeface="HGMaruGothicMPRO" charset="-128"/>
            </a:endParaRPr>
          </a:p>
        </p:txBody>
      </p:sp>
      <p:sp>
        <p:nvSpPr>
          <p:cNvPr id="90" name="テキスト ボックス 89"/>
          <p:cNvSpPr txBox="1"/>
          <p:nvPr/>
        </p:nvSpPr>
        <p:spPr>
          <a:xfrm>
            <a:off x="2342403" y="3120064"/>
            <a:ext cx="800219" cy="461665"/>
          </a:xfrm>
          <a:prstGeom prst="rect">
            <a:avLst/>
          </a:prstGeom>
          <a:noFill/>
        </p:spPr>
        <p:txBody>
          <a:bodyPr wrap="none" rtlCol="0">
            <a:spAutoFit/>
          </a:bodyPr>
          <a:lstStyle/>
          <a:p>
            <a:r>
              <a:rPr kumimoji="1" lang="ja-JP" altLang="en-US" sz="2400" dirty="0" smtClean="0">
                <a:solidFill>
                  <a:srgbClr val="FF0000"/>
                </a:solidFill>
                <a:latin typeface="HGMaruGothicMPRO" charset="-128"/>
                <a:ea typeface="HGMaruGothicMPRO" charset="-128"/>
                <a:cs typeface="HGMaruGothicMPRO" charset="-128"/>
              </a:rPr>
              <a:t>毎日</a:t>
            </a:r>
            <a:endParaRPr kumimoji="1" lang="ja-JP" altLang="en-US" sz="2400" dirty="0">
              <a:solidFill>
                <a:srgbClr val="FF0000"/>
              </a:solidFill>
              <a:latin typeface="HGMaruGothicMPRO" charset="-128"/>
              <a:ea typeface="HGMaruGothicMPRO" charset="-128"/>
              <a:cs typeface="HGMaruGothicMPRO" charset="-128"/>
            </a:endParaRPr>
          </a:p>
        </p:txBody>
      </p:sp>
      <p:sp>
        <p:nvSpPr>
          <p:cNvPr id="94" name="正方形/長方形 93"/>
          <p:cNvSpPr/>
          <p:nvPr/>
        </p:nvSpPr>
        <p:spPr>
          <a:xfrm>
            <a:off x="539689" y="4006775"/>
            <a:ext cx="1418978" cy="646331"/>
          </a:xfrm>
          <a:prstGeom prst="rect">
            <a:avLst/>
          </a:prstGeom>
        </p:spPr>
        <p:txBody>
          <a:bodyPr wrap="none">
            <a:spAutoFit/>
          </a:bodyPr>
          <a:lstStyle/>
          <a:p>
            <a:r>
              <a:rPr lang="en-US" altLang="ja-JP" sz="3600" dirty="0" smtClean="0">
                <a:latin typeface="HGMaruGothicMPRO" charset="-128"/>
                <a:ea typeface="HGMaruGothicMPRO" charset="-128"/>
                <a:cs typeface="HGMaruGothicMPRO" charset="-128"/>
              </a:rPr>
              <a:t>LeSS</a:t>
            </a:r>
            <a:endParaRPr lang="en-US" altLang="ja-JP" sz="3600" dirty="0">
              <a:latin typeface="HGMaruGothicMPRO" charset="-128"/>
              <a:ea typeface="HGMaruGothicMPRO" charset="-128"/>
              <a:cs typeface="HGMaruGothicMPRO" charset="-128"/>
            </a:endParaRPr>
          </a:p>
        </p:txBody>
      </p:sp>
      <p:grpSp>
        <p:nvGrpSpPr>
          <p:cNvPr id="55" name="図形グループ 54"/>
          <p:cNvGrpSpPr/>
          <p:nvPr/>
        </p:nvGrpSpPr>
        <p:grpSpPr>
          <a:xfrm>
            <a:off x="4363405" y="4565947"/>
            <a:ext cx="1227220" cy="1251284"/>
            <a:chOff x="4427623" y="2582779"/>
            <a:chExt cx="1227220" cy="1251284"/>
          </a:xfrm>
        </p:grpSpPr>
        <p:sp>
          <p:nvSpPr>
            <p:cNvPr id="56" name="フリーフォーム 55"/>
            <p:cNvSpPr/>
            <p:nvPr/>
          </p:nvSpPr>
          <p:spPr bwMode="auto">
            <a:xfrm>
              <a:off x="4688307" y="3128211"/>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57" name="ドーナツ 56"/>
            <p:cNvSpPr/>
            <p:nvPr/>
          </p:nvSpPr>
          <p:spPr bwMode="auto">
            <a:xfrm>
              <a:off x="4427623" y="2582779"/>
              <a:ext cx="1227220" cy="1251284"/>
            </a:xfrm>
            <a:prstGeom prst="donut">
              <a:avLst>
                <a:gd name="adj" fmla="val 7609"/>
              </a:avLst>
            </a:prstGeom>
            <a:ln>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58" name="フリーフォーム 57"/>
            <p:cNvSpPr/>
            <p:nvPr/>
          </p:nvSpPr>
          <p:spPr bwMode="auto">
            <a:xfrm>
              <a:off x="5073319" y="3128211"/>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59" name="フリーフォーム 58"/>
            <p:cNvSpPr/>
            <p:nvPr/>
          </p:nvSpPr>
          <p:spPr bwMode="auto">
            <a:xfrm>
              <a:off x="4864770" y="2855495"/>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grpSp>
      <p:grpSp>
        <p:nvGrpSpPr>
          <p:cNvPr id="60" name="図形グループ 59"/>
          <p:cNvGrpSpPr/>
          <p:nvPr/>
        </p:nvGrpSpPr>
        <p:grpSpPr>
          <a:xfrm>
            <a:off x="7233527" y="4532198"/>
            <a:ext cx="1227220" cy="1251284"/>
            <a:chOff x="4427623" y="2582779"/>
            <a:chExt cx="1227220" cy="1251284"/>
          </a:xfrm>
        </p:grpSpPr>
        <p:sp>
          <p:nvSpPr>
            <p:cNvPr id="96" name="フリーフォーム 95"/>
            <p:cNvSpPr/>
            <p:nvPr/>
          </p:nvSpPr>
          <p:spPr bwMode="auto">
            <a:xfrm>
              <a:off x="4688307" y="3128211"/>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97" name="ドーナツ 96"/>
            <p:cNvSpPr/>
            <p:nvPr/>
          </p:nvSpPr>
          <p:spPr bwMode="auto">
            <a:xfrm>
              <a:off x="4427623" y="2582779"/>
              <a:ext cx="1227220" cy="1251284"/>
            </a:xfrm>
            <a:prstGeom prst="donut">
              <a:avLst>
                <a:gd name="adj" fmla="val 7609"/>
              </a:avLst>
            </a:prstGeom>
            <a:ln>
              <a:headEnd type="none" w="med" len="med"/>
              <a:tailEnd type="none" w="med" len="med"/>
            </a:ln>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98" name="フリーフォーム 97"/>
            <p:cNvSpPr/>
            <p:nvPr/>
          </p:nvSpPr>
          <p:spPr bwMode="auto">
            <a:xfrm>
              <a:off x="5073319" y="3128211"/>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99" name="フリーフォーム 98"/>
            <p:cNvSpPr/>
            <p:nvPr/>
          </p:nvSpPr>
          <p:spPr bwMode="auto">
            <a:xfrm>
              <a:off x="4864770" y="2855495"/>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grpSp>
      <p:grpSp>
        <p:nvGrpSpPr>
          <p:cNvPr id="100" name="図形グループ 99"/>
          <p:cNvGrpSpPr/>
          <p:nvPr/>
        </p:nvGrpSpPr>
        <p:grpSpPr>
          <a:xfrm>
            <a:off x="5725945" y="4536928"/>
            <a:ext cx="1227220" cy="1251284"/>
            <a:chOff x="4427623" y="2582779"/>
            <a:chExt cx="1227220" cy="1251284"/>
          </a:xfrm>
        </p:grpSpPr>
        <p:sp>
          <p:nvSpPr>
            <p:cNvPr id="101" name="フリーフォーム 100"/>
            <p:cNvSpPr/>
            <p:nvPr/>
          </p:nvSpPr>
          <p:spPr bwMode="auto">
            <a:xfrm>
              <a:off x="4688307" y="3128211"/>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102" name="ドーナツ 101"/>
            <p:cNvSpPr/>
            <p:nvPr/>
          </p:nvSpPr>
          <p:spPr bwMode="auto">
            <a:xfrm>
              <a:off x="4427623" y="2582779"/>
              <a:ext cx="1227220" cy="1251284"/>
            </a:xfrm>
            <a:prstGeom prst="donut">
              <a:avLst>
                <a:gd name="adj" fmla="val 7609"/>
              </a:avLst>
            </a:prstGeom>
            <a:ln>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103" name="フリーフォーム 102"/>
            <p:cNvSpPr/>
            <p:nvPr/>
          </p:nvSpPr>
          <p:spPr bwMode="auto">
            <a:xfrm>
              <a:off x="5073319" y="3128211"/>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104" name="フリーフォーム 103"/>
            <p:cNvSpPr/>
            <p:nvPr/>
          </p:nvSpPr>
          <p:spPr bwMode="auto">
            <a:xfrm>
              <a:off x="4864770" y="2855495"/>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grpSp>
      <p:grpSp>
        <p:nvGrpSpPr>
          <p:cNvPr id="105" name="図形グループ 104"/>
          <p:cNvGrpSpPr/>
          <p:nvPr/>
        </p:nvGrpSpPr>
        <p:grpSpPr>
          <a:xfrm>
            <a:off x="2065635" y="4874758"/>
            <a:ext cx="1227220" cy="1251284"/>
            <a:chOff x="794170" y="1720519"/>
            <a:chExt cx="1227220" cy="1251284"/>
          </a:xfrm>
        </p:grpSpPr>
        <p:sp>
          <p:nvSpPr>
            <p:cNvPr id="106" name="フリーフォーム 105"/>
            <p:cNvSpPr/>
            <p:nvPr/>
          </p:nvSpPr>
          <p:spPr bwMode="auto">
            <a:xfrm>
              <a:off x="1455950" y="2310066"/>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107" name="ドーナツ 106"/>
            <p:cNvSpPr/>
            <p:nvPr/>
          </p:nvSpPr>
          <p:spPr bwMode="auto">
            <a:xfrm>
              <a:off x="794170" y="1720519"/>
              <a:ext cx="1227220" cy="1251284"/>
            </a:xfrm>
            <a:prstGeom prst="donut">
              <a:avLst>
                <a:gd name="adj" fmla="val 7609"/>
              </a:avLst>
            </a:prstGeom>
            <a:ln>
              <a:headEnd type="none" w="med" len="med"/>
              <a:tailEnd type="none" w="med" len="med"/>
            </a:ln>
            <a:extLst/>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108" name="フリーフォーム 107"/>
            <p:cNvSpPr/>
            <p:nvPr/>
          </p:nvSpPr>
          <p:spPr bwMode="auto">
            <a:xfrm>
              <a:off x="966623" y="2294022"/>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109" name="フリーフォーム 108"/>
            <p:cNvSpPr/>
            <p:nvPr/>
          </p:nvSpPr>
          <p:spPr bwMode="auto">
            <a:xfrm>
              <a:off x="1231317" y="1868910"/>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grpSp>
      <p:sp>
        <p:nvSpPr>
          <p:cNvPr id="110" name="テキスト ボックス 109"/>
          <p:cNvSpPr txBox="1"/>
          <p:nvPr/>
        </p:nvSpPr>
        <p:spPr>
          <a:xfrm>
            <a:off x="1797622" y="6136408"/>
            <a:ext cx="1723549" cy="461665"/>
          </a:xfrm>
          <a:prstGeom prst="rect">
            <a:avLst/>
          </a:prstGeom>
          <a:noFill/>
        </p:spPr>
        <p:txBody>
          <a:bodyPr wrap="none" rtlCol="0">
            <a:spAutoFit/>
          </a:bodyPr>
          <a:lstStyle/>
          <a:p>
            <a:r>
              <a:rPr kumimoji="1" lang="ja-JP" altLang="en-US" sz="2400" dirty="0" smtClean="0">
                <a:solidFill>
                  <a:srgbClr val="FF0000"/>
                </a:solidFill>
                <a:latin typeface="HGMaruGothicMPRO" charset="-128"/>
                <a:ea typeface="HGMaruGothicMPRO" charset="-128"/>
                <a:cs typeface="HGMaruGothicMPRO" charset="-128"/>
              </a:rPr>
              <a:t>オプション</a:t>
            </a:r>
            <a:endParaRPr kumimoji="1" lang="ja-JP" altLang="en-US" sz="2400" dirty="0">
              <a:solidFill>
                <a:srgbClr val="FF0000"/>
              </a:solidFill>
              <a:latin typeface="HGMaruGothicMPRO" charset="-128"/>
              <a:ea typeface="HGMaruGothicMPRO" charset="-128"/>
              <a:cs typeface="HGMaruGothicMPRO" charset="-128"/>
            </a:endParaRPr>
          </a:p>
        </p:txBody>
      </p:sp>
      <p:sp>
        <p:nvSpPr>
          <p:cNvPr id="111" name="フリーフォーム 110"/>
          <p:cNvSpPr/>
          <p:nvPr/>
        </p:nvSpPr>
        <p:spPr bwMode="auto">
          <a:xfrm>
            <a:off x="5239306" y="4643898"/>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112" name="フリーフォーム 111"/>
          <p:cNvSpPr/>
          <p:nvPr/>
        </p:nvSpPr>
        <p:spPr bwMode="auto">
          <a:xfrm>
            <a:off x="8204372" y="5169838"/>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113" name="フリーフォーム 112"/>
          <p:cNvSpPr/>
          <p:nvPr/>
        </p:nvSpPr>
        <p:spPr bwMode="auto">
          <a:xfrm>
            <a:off x="6692481" y="4892576"/>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114" name="フリーフォーム 113"/>
          <p:cNvSpPr/>
          <p:nvPr/>
        </p:nvSpPr>
        <p:spPr bwMode="auto">
          <a:xfrm>
            <a:off x="8012261" y="5414331"/>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115" name="フリーフォーム 114"/>
          <p:cNvSpPr/>
          <p:nvPr/>
        </p:nvSpPr>
        <p:spPr bwMode="auto">
          <a:xfrm>
            <a:off x="6632325" y="5296509"/>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116" name="テキスト ボックス 115"/>
          <p:cNvSpPr txBox="1"/>
          <p:nvPr/>
        </p:nvSpPr>
        <p:spPr>
          <a:xfrm>
            <a:off x="4583185" y="5889350"/>
            <a:ext cx="4185761" cy="830997"/>
          </a:xfrm>
          <a:prstGeom prst="rect">
            <a:avLst/>
          </a:prstGeom>
          <a:noFill/>
        </p:spPr>
        <p:txBody>
          <a:bodyPr wrap="none" rtlCol="0">
            <a:spAutoFit/>
          </a:bodyPr>
          <a:lstStyle/>
          <a:p>
            <a:r>
              <a:rPr kumimoji="1" lang="ja-JP" altLang="en-US" sz="2400" dirty="0" smtClean="0">
                <a:solidFill>
                  <a:srgbClr val="FF0000"/>
                </a:solidFill>
                <a:latin typeface="HGMaruGothicMPRO" charset="-128"/>
                <a:ea typeface="HGMaruGothicMPRO" charset="-128"/>
                <a:cs typeface="HGMaruGothicMPRO" charset="-128"/>
              </a:rPr>
              <a:t>他チームにオブザーバー参加</a:t>
            </a:r>
            <a:endParaRPr kumimoji="1" lang="en-US" altLang="ja-JP" sz="2400" dirty="0" smtClean="0">
              <a:solidFill>
                <a:srgbClr val="FF0000"/>
              </a:solidFill>
              <a:latin typeface="HGMaruGothicMPRO" charset="-128"/>
              <a:ea typeface="HGMaruGothicMPRO" charset="-128"/>
              <a:cs typeface="HGMaruGothicMPRO" charset="-128"/>
            </a:endParaRPr>
          </a:p>
          <a:p>
            <a:r>
              <a:rPr lang="ja-JP" altLang="en-US" sz="2400" dirty="0" smtClean="0">
                <a:solidFill>
                  <a:srgbClr val="FF0000"/>
                </a:solidFill>
                <a:latin typeface="HGMaruGothicMPRO" charset="-128"/>
                <a:ea typeface="HGMaruGothicMPRO" charset="-128"/>
                <a:cs typeface="HGMaruGothicMPRO" charset="-128"/>
              </a:rPr>
              <a:t>（時間をずらす必要あり？）</a:t>
            </a:r>
            <a:endParaRPr kumimoji="1" lang="ja-JP" altLang="en-US" sz="2400" dirty="0">
              <a:solidFill>
                <a:srgbClr val="FF0000"/>
              </a:solidFill>
              <a:latin typeface="HGMaruGothicMPRO" charset="-128"/>
              <a:ea typeface="HGMaruGothicMPRO" charset="-128"/>
              <a:cs typeface="HGMaruGothicMPRO" charset="-128"/>
            </a:endParaRPr>
          </a:p>
        </p:txBody>
      </p:sp>
      <p:sp>
        <p:nvSpPr>
          <p:cNvPr id="3" name="右矢印 2"/>
          <p:cNvSpPr/>
          <p:nvPr/>
        </p:nvSpPr>
        <p:spPr bwMode="auto">
          <a:xfrm>
            <a:off x="4168613" y="2057848"/>
            <a:ext cx="808402" cy="755142"/>
          </a:xfrm>
          <a:prstGeom prst="rightArrow">
            <a:avLst/>
          </a:prstGeom>
          <a:blipFill dpi="0" rotWithShape="0">
            <a:blip r:embed="rId2"/>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Tree>
    <p:extLst>
      <p:ext uri="{BB962C8B-B14F-4D97-AF65-F5344CB8AC3E}">
        <p14:creationId xmlns:p14="http://schemas.microsoft.com/office/powerpoint/2010/main" val="358696612"/>
      </p:ext>
    </p:extLst>
  </p:cSld>
  <p:clrMapOvr>
    <a:masterClrMapping/>
  </p:clrMapOvr>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レトロスペクティブ</a:t>
            </a:r>
            <a:endParaRPr kumimoji="1" lang="ja-JP" altLang="en-US" dirty="0"/>
          </a:p>
        </p:txBody>
      </p:sp>
      <p:grpSp>
        <p:nvGrpSpPr>
          <p:cNvPr id="39" name="図形グループ 38"/>
          <p:cNvGrpSpPr/>
          <p:nvPr/>
        </p:nvGrpSpPr>
        <p:grpSpPr>
          <a:xfrm>
            <a:off x="3480422" y="1547884"/>
            <a:ext cx="1227220" cy="1251284"/>
            <a:chOff x="4427623" y="2582779"/>
            <a:chExt cx="1227220" cy="1251284"/>
          </a:xfrm>
        </p:grpSpPr>
        <p:sp>
          <p:nvSpPr>
            <p:cNvPr id="19" name="フリーフォーム 18"/>
            <p:cNvSpPr/>
            <p:nvPr/>
          </p:nvSpPr>
          <p:spPr bwMode="auto">
            <a:xfrm>
              <a:off x="4688307" y="3128211"/>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27" name="ドーナツ 26"/>
            <p:cNvSpPr/>
            <p:nvPr/>
          </p:nvSpPr>
          <p:spPr bwMode="auto">
            <a:xfrm>
              <a:off x="4427623" y="2582779"/>
              <a:ext cx="1227220" cy="1251284"/>
            </a:xfrm>
            <a:prstGeom prst="donut">
              <a:avLst>
                <a:gd name="adj" fmla="val 7609"/>
              </a:avLst>
            </a:prstGeom>
            <a:ln>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33" name="フリーフォーム 32"/>
            <p:cNvSpPr/>
            <p:nvPr/>
          </p:nvSpPr>
          <p:spPr bwMode="auto">
            <a:xfrm>
              <a:off x="5073319" y="3128211"/>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34" name="フリーフォーム 33"/>
            <p:cNvSpPr/>
            <p:nvPr/>
          </p:nvSpPr>
          <p:spPr bwMode="auto">
            <a:xfrm>
              <a:off x="4864770" y="2855495"/>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grpSp>
      <p:grpSp>
        <p:nvGrpSpPr>
          <p:cNvPr id="40" name="図形グループ 39"/>
          <p:cNvGrpSpPr/>
          <p:nvPr/>
        </p:nvGrpSpPr>
        <p:grpSpPr>
          <a:xfrm>
            <a:off x="3785222" y="1920145"/>
            <a:ext cx="1227220" cy="1251284"/>
            <a:chOff x="4427623" y="2582779"/>
            <a:chExt cx="1227220" cy="1251284"/>
          </a:xfrm>
        </p:grpSpPr>
        <p:sp>
          <p:nvSpPr>
            <p:cNvPr id="41" name="フリーフォーム 40"/>
            <p:cNvSpPr/>
            <p:nvPr/>
          </p:nvSpPr>
          <p:spPr bwMode="auto">
            <a:xfrm>
              <a:off x="4688307" y="3128211"/>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42" name="ドーナツ 41"/>
            <p:cNvSpPr/>
            <p:nvPr/>
          </p:nvSpPr>
          <p:spPr bwMode="auto">
            <a:xfrm>
              <a:off x="4427623" y="2582779"/>
              <a:ext cx="1227220" cy="1251284"/>
            </a:xfrm>
            <a:prstGeom prst="donut">
              <a:avLst>
                <a:gd name="adj" fmla="val 7609"/>
              </a:avLst>
            </a:prstGeom>
            <a:ln>
              <a:headEnd type="none" w="med" len="med"/>
              <a:tailEnd type="none" w="med" len="med"/>
            </a:ln>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43" name="フリーフォーム 42"/>
            <p:cNvSpPr/>
            <p:nvPr/>
          </p:nvSpPr>
          <p:spPr bwMode="auto">
            <a:xfrm>
              <a:off x="5073319" y="3128211"/>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44" name="フリーフォーム 43"/>
            <p:cNvSpPr/>
            <p:nvPr/>
          </p:nvSpPr>
          <p:spPr bwMode="auto">
            <a:xfrm>
              <a:off x="4864770" y="2855495"/>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grpSp>
      <p:grpSp>
        <p:nvGrpSpPr>
          <p:cNvPr id="45" name="図形グループ 44"/>
          <p:cNvGrpSpPr/>
          <p:nvPr/>
        </p:nvGrpSpPr>
        <p:grpSpPr>
          <a:xfrm>
            <a:off x="4246432" y="2319552"/>
            <a:ext cx="1227220" cy="1251284"/>
            <a:chOff x="4427623" y="2582779"/>
            <a:chExt cx="1227220" cy="1251284"/>
          </a:xfrm>
        </p:grpSpPr>
        <p:sp>
          <p:nvSpPr>
            <p:cNvPr id="46" name="フリーフォーム 45"/>
            <p:cNvSpPr/>
            <p:nvPr/>
          </p:nvSpPr>
          <p:spPr bwMode="auto">
            <a:xfrm>
              <a:off x="4688307" y="3128211"/>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47" name="ドーナツ 46"/>
            <p:cNvSpPr/>
            <p:nvPr/>
          </p:nvSpPr>
          <p:spPr bwMode="auto">
            <a:xfrm>
              <a:off x="4427623" y="2582779"/>
              <a:ext cx="1227220" cy="1251284"/>
            </a:xfrm>
            <a:prstGeom prst="donut">
              <a:avLst>
                <a:gd name="adj" fmla="val 7609"/>
              </a:avLst>
            </a:prstGeom>
            <a:ln>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48" name="フリーフォーム 47"/>
            <p:cNvSpPr/>
            <p:nvPr/>
          </p:nvSpPr>
          <p:spPr bwMode="auto">
            <a:xfrm>
              <a:off x="5073319" y="3128211"/>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49" name="フリーフォーム 48"/>
            <p:cNvSpPr/>
            <p:nvPr/>
          </p:nvSpPr>
          <p:spPr bwMode="auto">
            <a:xfrm>
              <a:off x="4864770" y="2855495"/>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grpSp>
      <p:grpSp>
        <p:nvGrpSpPr>
          <p:cNvPr id="63" name="図形グループ 62"/>
          <p:cNvGrpSpPr/>
          <p:nvPr/>
        </p:nvGrpSpPr>
        <p:grpSpPr>
          <a:xfrm>
            <a:off x="6558867" y="1943813"/>
            <a:ext cx="1227220" cy="1251284"/>
            <a:chOff x="794170" y="1720519"/>
            <a:chExt cx="1227220" cy="1251284"/>
          </a:xfrm>
        </p:grpSpPr>
        <p:sp>
          <p:nvSpPr>
            <p:cNvPr id="51" name="フリーフォーム 50"/>
            <p:cNvSpPr/>
            <p:nvPr/>
          </p:nvSpPr>
          <p:spPr bwMode="auto">
            <a:xfrm>
              <a:off x="1455950" y="2310066"/>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52" name="ドーナツ 51"/>
            <p:cNvSpPr/>
            <p:nvPr/>
          </p:nvSpPr>
          <p:spPr bwMode="auto">
            <a:xfrm>
              <a:off x="794170" y="1720519"/>
              <a:ext cx="1227220" cy="1251284"/>
            </a:xfrm>
            <a:prstGeom prst="donut">
              <a:avLst>
                <a:gd name="adj" fmla="val 7609"/>
              </a:avLst>
            </a:prstGeom>
            <a:ln>
              <a:headEnd type="none" w="med" len="med"/>
              <a:tailEnd type="none" w="med" len="med"/>
            </a:ln>
            <a:extLst/>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61" name="フリーフォーム 60"/>
            <p:cNvSpPr/>
            <p:nvPr/>
          </p:nvSpPr>
          <p:spPr bwMode="auto">
            <a:xfrm>
              <a:off x="966623" y="2294022"/>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62" name="フリーフォーム 61"/>
            <p:cNvSpPr/>
            <p:nvPr/>
          </p:nvSpPr>
          <p:spPr bwMode="auto">
            <a:xfrm>
              <a:off x="1231317" y="1868910"/>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grpSp>
      <p:grpSp>
        <p:nvGrpSpPr>
          <p:cNvPr id="64" name="図形グループ 63"/>
          <p:cNvGrpSpPr/>
          <p:nvPr/>
        </p:nvGrpSpPr>
        <p:grpSpPr>
          <a:xfrm>
            <a:off x="1594463" y="2049388"/>
            <a:ext cx="1227220" cy="1251284"/>
            <a:chOff x="794170" y="1720519"/>
            <a:chExt cx="1227220" cy="1251284"/>
          </a:xfrm>
        </p:grpSpPr>
        <p:sp>
          <p:nvSpPr>
            <p:cNvPr id="65" name="フリーフォーム 64"/>
            <p:cNvSpPr/>
            <p:nvPr/>
          </p:nvSpPr>
          <p:spPr bwMode="auto">
            <a:xfrm>
              <a:off x="1455950" y="2310066"/>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66" name="ドーナツ 65"/>
            <p:cNvSpPr/>
            <p:nvPr/>
          </p:nvSpPr>
          <p:spPr bwMode="auto">
            <a:xfrm>
              <a:off x="794170" y="1720519"/>
              <a:ext cx="1227220" cy="1251284"/>
            </a:xfrm>
            <a:prstGeom prst="donut">
              <a:avLst>
                <a:gd name="adj" fmla="val 7609"/>
              </a:avLst>
            </a:prstGeom>
            <a:ln>
              <a:headEnd type="none" w="med" len="med"/>
              <a:tailEnd type="none" w="med" len="med"/>
            </a:ln>
            <a:extLst/>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67" name="フリーフォーム 66"/>
            <p:cNvSpPr/>
            <p:nvPr/>
          </p:nvSpPr>
          <p:spPr bwMode="auto">
            <a:xfrm>
              <a:off x="966623" y="2294022"/>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68" name="フリーフォーム 67"/>
            <p:cNvSpPr/>
            <p:nvPr/>
          </p:nvSpPr>
          <p:spPr bwMode="auto">
            <a:xfrm>
              <a:off x="1231317" y="1868910"/>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grpSp>
      <p:grpSp>
        <p:nvGrpSpPr>
          <p:cNvPr id="69" name="図形グループ 68"/>
          <p:cNvGrpSpPr/>
          <p:nvPr/>
        </p:nvGrpSpPr>
        <p:grpSpPr>
          <a:xfrm>
            <a:off x="2145846" y="4563984"/>
            <a:ext cx="1227220" cy="1251284"/>
            <a:chOff x="4427623" y="2582779"/>
            <a:chExt cx="1227220" cy="1251284"/>
          </a:xfrm>
        </p:grpSpPr>
        <p:sp>
          <p:nvSpPr>
            <p:cNvPr id="70" name="フリーフォーム 69"/>
            <p:cNvSpPr/>
            <p:nvPr/>
          </p:nvSpPr>
          <p:spPr bwMode="auto">
            <a:xfrm>
              <a:off x="4688307" y="3128211"/>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71" name="ドーナツ 70"/>
            <p:cNvSpPr/>
            <p:nvPr/>
          </p:nvSpPr>
          <p:spPr bwMode="auto">
            <a:xfrm>
              <a:off x="4427623" y="2582779"/>
              <a:ext cx="1227220" cy="1251284"/>
            </a:xfrm>
            <a:prstGeom prst="donut">
              <a:avLst>
                <a:gd name="adj" fmla="val 7609"/>
              </a:avLst>
            </a:prstGeom>
            <a:ln>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72" name="フリーフォーム 71"/>
            <p:cNvSpPr/>
            <p:nvPr/>
          </p:nvSpPr>
          <p:spPr bwMode="auto">
            <a:xfrm>
              <a:off x="5073319" y="3128211"/>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73" name="フリーフォーム 72"/>
            <p:cNvSpPr/>
            <p:nvPr/>
          </p:nvSpPr>
          <p:spPr bwMode="auto">
            <a:xfrm>
              <a:off x="4864770" y="2855495"/>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grpSp>
      <p:grpSp>
        <p:nvGrpSpPr>
          <p:cNvPr id="74" name="図形グループ 73"/>
          <p:cNvGrpSpPr/>
          <p:nvPr/>
        </p:nvGrpSpPr>
        <p:grpSpPr>
          <a:xfrm>
            <a:off x="2450646" y="4936245"/>
            <a:ext cx="1227220" cy="1251284"/>
            <a:chOff x="4427623" y="2582779"/>
            <a:chExt cx="1227220" cy="1251284"/>
          </a:xfrm>
        </p:grpSpPr>
        <p:sp>
          <p:nvSpPr>
            <p:cNvPr id="75" name="フリーフォーム 74"/>
            <p:cNvSpPr/>
            <p:nvPr/>
          </p:nvSpPr>
          <p:spPr bwMode="auto">
            <a:xfrm>
              <a:off x="4688307" y="3128211"/>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76" name="ドーナツ 75"/>
            <p:cNvSpPr/>
            <p:nvPr/>
          </p:nvSpPr>
          <p:spPr bwMode="auto">
            <a:xfrm>
              <a:off x="4427623" y="2582779"/>
              <a:ext cx="1227220" cy="1251284"/>
            </a:xfrm>
            <a:prstGeom prst="donut">
              <a:avLst>
                <a:gd name="adj" fmla="val 7609"/>
              </a:avLst>
            </a:prstGeom>
            <a:ln>
              <a:headEnd type="none" w="med" len="med"/>
              <a:tailEnd type="none" w="med" len="med"/>
            </a:ln>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77" name="フリーフォーム 76"/>
            <p:cNvSpPr/>
            <p:nvPr/>
          </p:nvSpPr>
          <p:spPr bwMode="auto">
            <a:xfrm>
              <a:off x="5073319" y="3128211"/>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78" name="フリーフォーム 77"/>
            <p:cNvSpPr/>
            <p:nvPr/>
          </p:nvSpPr>
          <p:spPr bwMode="auto">
            <a:xfrm>
              <a:off x="4864770" y="2855495"/>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grpSp>
      <p:grpSp>
        <p:nvGrpSpPr>
          <p:cNvPr id="79" name="図形グループ 78"/>
          <p:cNvGrpSpPr/>
          <p:nvPr/>
        </p:nvGrpSpPr>
        <p:grpSpPr>
          <a:xfrm>
            <a:off x="2911856" y="5335652"/>
            <a:ext cx="1227220" cy="1251284"/>
            <a:chOff x="4427623" y="2582779"/>
            <a:chExt cx="1227220" cy="1251284"/>
          </a:xfrm>
        </p:grpSpPr>
        <p:sp>
          <p:nvSpPr>
            <p:cNvPr id="80" name="フリーフォーム 79"/>
            <p:cNvSpPr/>
            <p:nvPr/>
          </p:nvSpPr>
          <p:spPr bwMode="auto">
            <a:xfrm>
              <a:off x="4688307" y="3128211"/>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81" name="ドーナツ 80"/>
            <p:cNvSpPr/>
            <p:nvPr/>
          </p:nvSpPr>
          <p:spPr bwMode="auto">
            <a:xfrm>
              <a:off x="4427623" y="2582779"/>
              <a:ext cx="1227220" cy="1251284"/>
            </a:xfrm>
            <a:prstGeom prst="donut">
              <a:avLst>
                <a:gd name="adj" fmla="val 7609"/>
              </a:avLst>
            </a:prstGeom>
            <a:ln>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82" name="フリーフォーム 81"/>
            <p:cNvSpPr/>
            <p:nvPr/>
          </p:nvSpPr>
          <p:spPr bwMode="auto">
            <a:xfrm>
              <a:off x="5073319" y="3128211"/>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83" name="フリーフォーム 82"/>
            <p:cNvSpPr/>
            <p:nvPr/>
          </p:nvSpPr>
          <p:spPr bwMode="auto">
            <a:xfrm>
              <a:off x="4864770" y="2855495"/>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grpSp>
      <p:grpSp>
        <p:nvGrpSpPr>
          <p:cNvPr id="84" name="図形グループ 83"/>
          <p:cNvGrpSpPr/>
          <p:nvPr/>
        </p:nvGrpSpPr>
        <p:grpSpPr>
          <a:xfrm>
            <a:off x="6117710" y="4710010"/>
            <a:ext cx="1227220" cy="1251284"/>
            <a:chOff x="794170" y="1720519"/>
            <a:chExt cx="1227220" cy="1251284"/>
          </a:xfrm>
        </p:grpSpPr>
        <p:sp>
          <p:nvSpPr>
            <p:cNvPr id="85" name="フリーフォーム 84"/>
            <p:cNvSpPr/>
            <p:nvPr/>
          </p:nvSpPr>
          <p:spPr bwMode="auto">
            <a:xfrm>
              <a:off x="1455950" y="2310066"/>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86" name="ドーナツ 85"/>
            <p:cNvSpPr/>
            <p:nvPr/>
          </p:nvSpPr>
          <p:spPr bwMode="auto">
            <a:xfrm>
              <a:off x="794170" y="1720519"/>
              <a:ext cx="1227220" cy="1251284"/>
            </a:xfrm>
            <a:prstGeom prst="donut">
              <a:avLst>
                <a:gd name="adj" fmla="val 7609"/>
              </a:avLst>
            </a:prstGeom>
            <a:ln>
              <a:headEnd type="none" w="med" len="med"/>
              <a:tailEnd type="none" w="med" len="med"/>
            </a:ln>
            <a:extLst/>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87" name="フリーフォーム 86"/>
            <p:cNvSpPr/>
            <p:nvPr/>
          </p:nvSpPr>
          <p:spPr bwMode="auto">
            <a:xfrm>
              <a:off x="966623" y="2294022"/>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88" name="フリーフォーム 87"/>
            <p:cNvSpPr/>
            <p:nvPr/>
          </p:nvSpPr>
          <p:spPr bwMode="auto">
            <a:xfrm>
              <a:off x="1231317" y="1868910"/>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grpSp>
      <p:sp>
        <p:nvSpPr>
          <p:cNvPr id="89" name="正方形/長方形 88"/>
          <p:cNvSpPr/>
          <p:nvPr/>
        </p:nvSpPr>
        <p:spPr>
          <a:xfrm>
            <a:off x="539689" y="1191672"/>
            <a:ext cx="1646605" cy="646331"/>
          </a:xfrm>
          <a:prstGeom prst="rect">
            <a:avLst/>
          </a:prstGeom>
        </p:spPr>
        <p:txBody>
          <a:bodyPr wrap="none">
            <a:spAutoFit/>
          </a:bodyPr>
          <a:lstStyle/>
          <a:p>
            <a:r>
              <a:rPr lang="en-US" altLang="ja-JP" sz="3600">
                <a:latin typeface="HGMaruGothicMPRO" charset="-128"/>
                <a:ea typeface="HGMaruGothicMPRO" charset="-128"/>
                <a:cs typeface="HGMaruGothicMPRO" charset="-128"/>
              </a:rPr>
              <a:t>Nexus</a:t>
            </a:r>
            <a:endParaRPr lang="en-US" altLang="ja-JP" sz="3600" dirty="0">
              <a:latin typeface="HGMaruGothicMPRO" charset="-128"/>
              <a:ea typeface="HGMaruGothicMPRO" charset="-128"/>
              <a:cs typeface="HGMaruGothicMPRO" charset="-128"/>
            </a:endParaRPr>
          </a:p>
        </p:txBody>
      </p:sp>
      <p:sp>
        <p:nvSpPr>
          <p:cNvPr id="90" name="テキスト ボックス 89"/>
          <p:cNvSpPr txBox="1"/>
          <p:nvPr/>
        </p:nvSpPr>
        <p:spPr>
          <a:xfrm>
            <a:off x="1206479" y="3336583"/>
            <a:ext cx="1415772" cy="461665"/>
          </a:xfrm>
          <a:prstGeom prst="rect">
            <a:avLst/>
          </a:prstGeom>
          <a:noFill/>
        </p:spPr>
        <p:txBody>
          <a:bodyPr wrap="none" rtlCol="0">
            <a:spAutoFit/>
          </a:bodyPr>
          <a:lstStyle/>
          <a:p>
            <a:r>
              <a:rPr kumimoji="1" lang="ja-JP" altLang="en-US" sz="2400" dirty="0" smtClean="0">
                <a:latin typeface="HGMaruGothicMPRO" charset="-128"/>
                <a:ea typeface="HGMaruGothicMPRO" charset="-128"/>
                <a:cs typeface="HGMaruGothicMPRO" charset="-128"/>
              </a:rPr>
              <a:t>課題特定</a:t>
            </a:r>
            <a:endParaRPr kumimoji="1" lang="ja-JP" altLang="en-US" sz="2400" dirty="0">
              <a:latin typeface="HGMaruGothicMPRO" charset="-128"/>
              <a:ea typeface="HGMaruGothicMPRO" charset="-128"/>
              <a:cs typeface="HGMaruGothicMPRO" charset="-128"/>
            </a:endParaRPr>
          </a:p>
        </p:txBody>
      </p:sp>
      <p:sp>
        <p:nvSpPr>
          <p:cNvPr id="91" name="テキスト ボックス 90"/>
          <p:cNvSpPr txBox="1"/>
          <p:nvPr/>
        </p:nvSpPr>
        <p:spPr>
          <a:xfrm>
            <a:off x="5932032" y="3283327"/>
            <a:ext cx="2339102" cy="461665"/>
          </a:xfrm>
          <a:prstGeom prst="rect">
            <a:avLst/>
          </a:prstGeom>
          <a:noFill/>
        </p:spPr>
        <p:txBody>
          <a:bodyPr wrap="none" rtlCol="0">
            <a:spAutoFit/>
          </a:bodyPr>
          <a:lstStyle/>
          <a:p>
            <a:r>
              <a:rPr kumimoji="1" lang="ja-JP" altLang="en-US" sz="2400" dirty="0" smtClean="0">
                <a:latin typeface="HGMaruGothicMPRO" charset="-128"/>
                <a:ea typeface="HGMaruGothicMPRO" charset="-128"/>
                <a:cs typeface="HGMaruGothicMPRO" charset="-128"/>
              </a:rPr>
              <a:t>アクション決め</a:t>
            </a:r>
            <a:endParaRPr kumimoji="1" lang="ja-JP" altLang="en-US" sz="2400" dirty="0">
              <a:latin typeface="HGMaruGothicMPRO" charset="-128"/>
              <a:ea typeface="HGMaruGothicMPRO" charset="-128"/>
              <a:cs typeface="HGMaruGothicMPRO" charset="-128"/>
            </a:endParaRPr>
          </a:p>
        </p:txBody>
      </p:sp>
      <p:sp>
        <p:nvSpPr>
          <p:cNvPr id="92" name="正方形/長方形 91"/>
          <p:cNvSpPr/>
          <p:nvPr/>
        </p:nvSpPr>
        <p:spPr bwMode="auto">
          <a:xfrm>
            <a:off x="8449595" y="1577758"/>
            <a:ext cx="421707" cy="2029019"/>
          </a:xfrm>
          <a:prstGeom prst="rect">
            <a:avLst/>
          </a:prstGeom>
          <a:ln>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eaVert" wrap="squar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ja-JP" altLang="en-US" sz="2000" b="0" i="0" u="none" strike="noStrike" cap="none" normalizeH="0" baseline="0" dirty="0" smtClean="0">
                <a:ln>
                  <a:noFill/>
                </a:ln>
                <a:solidFill>
                  <a:srgbClr val="000000"/>
                </a:solidFill>
                <a:effectLst/>
                <a:latin typeface="ヒラギノ角ゴ Pro W3" charset="0"/>
                <a:ea typeface="ヒラギノ角ゴ Pro W3" charset="0"/>
                <a:cs typeface="ヒラギノ角ゴ Pro W3" charset="0"/>
                <a:sym typeface="ヒラギノ角ゴ Pro W3" charset="0"/>
              </a:rPr>
              <a:t>スプリント終了</a:t>
            </a:r>
            <a:endParaRPr kumimoji="0" lang="ja-JP" altLang="en-US" sz="2000" b="0" i="0" u="none" strike="noStrike" cap="none" normalizeH="0" baseline="0" dirty="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93" name="正方形/長方形 92"/>
          <p:cNvSpPr/>
          <p:nvPr/>
        </p:nvSpPr>
        <p:spPr bwMode="auto">
          <a:xfrm>
            <a:off x="4895422" y="4547377"/>
            <a:ext cx="421707" cy="2029019"/>
          </a:xfrm>
          <a:prstGeom prst="rect">
            <a:avLst/>
          </a:prstGeom>
          <a:ln>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eaVert" wrap="squar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ja-JP" altLang="en-US" sz="2000" b="0" i="0" u="none" strike="noStrike" cap="none" normalizeH="0" baseline="0" dirty="0" smtClean="0">
                <a:ln>
                  <a:noFill/>
                </a:ln>
                <a:solidFill>
                  <a:srgbClr val="000000"/>
                </a:solidFill>
                <a:effectLst/>
                <a:latin typeface="ヒラギノ角ゴ Pro W3" charset="0"/>
                <a:ea typeface="ヒラギノ角ゴ Pro W3" charset="0"/>
                <a:cs typeface="ヒラギノ角ゴ Pro W3" charset="0"/>
                <a:sym typeface="ヒラギノ角ゴ Pro W3" charset="0"/>
              </a:rPr>
              <a:t>スプリント終了</a:t>
            </a:r>
            <a:endParaRPr kumimoji="0" lang="ja-JP" altLang="en-US" sz="2000" b="0" i="0" u="none" strike="noStrike" cap="none" normalizeH="0" baseline="0" dirty="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94" name="正方形/長方形 93"/>
          <p:cNvSpPr/>
          <p:nvPr/>
        </p:nvSpPr>
        <p:spPr>
          <a:xfrm>
            <a:off x="539689" y="4006775"/>
            <a:ext cx="1418978" cy="646331"/>
          </a:xfrm>
          <a:prstGeom prst="rect">
            <a:avLst/>
          </a:prstGeom>
        </p:spPr>
        <p:txBody>
          <a:bodyPr wrap="none">
            <a:spAutoFit/>
          </a:bodyPr>
          <a:lstStyle/>
          <a:p>
            <a:r>
              <a:rPr lang="en-US" altLang="ja-JP" sz="3600" dirty="0" smtClean="0">
                <a:latin typeface="HGMaruGothicMPRO" charset="-128"/>
                <a:ea typeface="HGMaruGothicMPRO" charset="-128"/>
                <a:cs typeface="HGMaruGothicMPRO" charset="-128"/>
              </a:rPr>
              <a:t>LeSS</a:t>
            </a:r>
            <a:endParaRPr lang="en-US" altLang="ja-JP" sz="3600" dirty="0">
              <a:latin typeface="HGMaruGothicMPRO" charset="-128"/>
              <a:ea typeface="HGMaruGothicMPRO" charset="-128"/>
              <a:cs typeface="HGMaruGothicMPRO" charset="-128"/>
            </a:endParaRPr>
          </a:p>
        </p:txBody>
      </p:sp>
      <p:sp>
        <p:nvSpPr>
          <p:cNvPr id="95" name="テキスト ボックス 94"/>
          <p:cNvSpPr txBox="1"/>
          <p:nvPr/>
        </p:nvSpPr>
        <p:spPr>
          <a:xfrm>
            <a:off x="5622378" y="6008200"/>
            <a:ext cx="2449710" cy="830997"/>
          </a:xfrm>
          <a:prstGeom prst="rect">
            <a:avLst/>
          </a:prstGeom>
          <a:noFill/>
        </p:spPr>
        <p:txBody>
          <a:bodyPr wrap="none" rtlCol="0">
            <a:spAutoFit/>
          </a:bodyPr>
          <a:lstStyle/>
          <a:p>
            <a:r>
              <a:rPr lang="en-US" altLang="ja-JP" sz="2400" dirty="0" smtClean="0">
                <a:latin typeface="HGMaruGothicMPRO" charset="-128"/>
                <a:ea typeface="HGMaruGothicMPRO" charset="-128"/>
                <a:cs typeface="HGMaruGothicMPRO" charset="-128"/>
              </a:rPr>
              <a:t>(</a:t>
            </a:r>
            <a:r>
              <a:rPr lang="ja-JP" altLang="en-US" sz="2400" dirty="0" smtClean="0">
                <a:latin typeface="HGMaruGothicMPRO" charset="-128"/>
                <a:ea typeface="HGMaruGothicMPRO" charset="-128"/>
                <a:cs typeface="HGMaruGothicMPRO" charset="-128"/>
              </a:rPr>
              <a:t>次スプリントの</a:t>
            </a:r>
            <a:endParaRPr lang="en-US" altLang="ja-JP" sz="2400" dirty="0" smtClean="0">
              <a:latin typeface="HGMaruGothicMPRO" charset="-128"/>
              <a:ea typeface="HGMaruGothicMPRO" charset="-128"/>
              <a:cs typeface="HGMaruGothicMPRO" charset="-128"/>
            </a:endParaRPr>
          </a:p>
          <a:p>
            <a:r>
              <a:rPr lang="ja-JP" altLang="en-US" sz="2400" dirty="0" smtClean="0">
                <a:latin typeface="HGMaruGothicMPRO" charset="-128"/>
                <a:ea typeface="HGMaruGothicMPRO" charset="-128"/>
                <a:cs typeface="HGMaruGothicMPRO" charset="-128"/>
              </a:rPr>
              <a:t>早い時期に実施</a:t>
            </a:r>
            <a:r>
              <a:rPr lang="en-US" altLang="ja-JP" sz="2400" dirty="0" smtClean="0">
                <a:latin typeface="HGMaruGothicMPRO" charset="-128"/>
                <a:ea typeface="HGMaruGothicMPRO" charset="-128"/>
                <a:cs typeface="HGMaruGothicMPRO" charset="-128"/>
              </a:rPr>
              <a:t>)</a:t>
            </a:r>
            <a:endParaRPr kumimoji="1" lang="en-US" altLang="ja-JP" sz="2400" dirty="0" smtClean="0">
              <a:latin typeface="HGMaruGothicMPRO" charset="-128"/>
              <a:ea typeface="HGMaruGothicMPRO" charset="-128"/>
              <a:cs typeface="HGMaruGothicMPRO" charset="-128"/>
            </a:endParaRPr>
          </a:p>
        </p:txBody>
      </p:sp>
    </p:spTree>
    <p:extLst>
      <p:ext uri="{BB962C8B-B14F-4D97-AF65-F5344CB8AC3E}">
        <p14:creationId xmlns:p14="http://schemas.microsoft.com/office/powerpoint/2010/main" val="244570365"/>
      </p:ext>
    </p:extLst>
  </p:cSld>
  <p:clrMapOvr>
    <a:masterClrMapping/>
  </p:clrMapOvr>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Scrum</a:t>
            </a:r>
            <a:r>
              <a:rPr kumimoji="1" lang="ja-JP" altLang="en-US" dirty="0" smtClean="0"/>
              <a:t>には無いチーム</a:t>
            </a:r>
            <a:endParaRPr kumimoji="1" lang="ja-JP" altLang="en-US" dirty="0"/>
          </a:p>
        </p:txBody>
      </p:sp>
      <p:sp>
        <p:nvSpPr>
          <p:cNvPr id="3" name="コンテンツ プレースホルダー 2"/>
          <p:cNvSpPr>
            <a:spLocks noGrp="1"/>
          </p:cNvSpPr>
          <p:nvPr>
            <p:ph idx="1"/>
          </p:nvPr>
        </p:nvSpPr>
        <p:spPr/>
        <p:txBody>
          <a:bodyPr/>
          <a:lstStyle/>
          <a:p>
            <a:r>
              <a:rPr kumimoji="1" lang="en-US" altLang="ja-JP" dirty="0" smtClean="0"/>
              <a:t>Nexus</a:t>
            </a:r>
          </a:p>
          <a:p>
            <a:pPr lvl="1"/>
            <a:r>
              <a:rPr lang="en-US" altLang="ja-JP" dirty="0" smtClean="0"/>
              <a:t>Nexus</a:t>
            </a:r>
            <a:r>
              <a:rPr lang="ja-JP" altLang="en-US" dirty="0" smtClean="0"/>
              <a:t>統合チームが存在する。</a:t>
            </a:r>
            <a:endParaRPr lang="en-US" altLang="ja-JP" dirty="0" smtClean="0"/>
          </a:p>
          <a:p>
            <a:pPr lvl="2"/>
            <a:r>
              <a:rPr lang="ja-JP" altLang="en-US" dirty="0" smtClean="0"/>
              <a:t>必須、マネージャーチームではない。</a:t>
            </a:r>
            <a:endParaRPr kumimoji="1" lang="en-US" altLang="ja-JP" dirty="0" smtClean="0"/>
          </a:p>
          <a:p>
            <a:pPr lvl="1"/>
            <a:endParaRPr lang="en-US" altLang="ja-JP" dirty="0" smtClean="0"/>
          </a:p>
          <a:p>
            <a:r>
              <a:rPr lang="en-US" altLang="ja-JP" dirty="0" smtClean="0"/>
              <a:t>LeSS</a:t>
            </a:r>
          </a:p>
          <a:p>
            <a:pPr lvl="1"/>
            <a:r>
              <a:rPr lang="ja-JP" altLang="en-US" dirty="0" smtClean="0"/>
              <a:t>プロダクトグループ</a:t>
            </a:r>
            <a:r>
              <a:rPr lang="en-US" altLang="ja-JP" dirty="0" smtClean="0"/>
              <a:t>(</a:t>
            </a:r>
            <a:r>
              <a:rPr lang="ja-JP" altLang="en-US" dirty="0" smtClean="0"/>
              <a:t>マネージャー</a:t>
            </a:r>
            <a:r>
              <a:rPr lang="en-US" altLang="ja-JP" dirty="0" smtClean="0"/>
              <a:t>)</a:t>
            </a:r>
          </a:p>
          <a:p>
            <a:pPr lvl="1"/>
            <a:r>
              <a:rPr lang="en-US" altLang="ja-JP" dirty="0" smtClean="0"/>
              <a:t>Undone</a:t>
            </a:r>
            <a:r>
              <a:rPr lang="ja-JP" altLang="en-US" dirty="0" smtClean="0"/>
              <a:t>チーム</a:t>
            </a:r>
            <a:endParaRPr lang="en-US" altLang="ja-JP" dirty="0" smtClean="0"/>
          </a:p>
          <a:p>
            <a:pPr lvl="1"/>
            <a:r>
              <a:rPr kumimoji="1" lang="ja-JP" altLang="en-US" dirty="0" smtClean="0"/>
              <a:t>プロダクトオーナーチーム</a:t>
            </a:r>
            <a:endParaRPr kumimoji="1" lang="en-US" altLang="ja-JP" dirty="0" smtClean="0"/>
          </a:p>
        </p:txBody>
      </p:sp>
    </p:spTree>
    <p:extLst>
      <p:ext uri="{BB962C8B-B14F-4D97-AF65-F5344CB8AC3E}">
        <p14:creationId xmlns:p14="http://schemas.microsoft.com/office/powerpoint/2010/main" val="581281690"/>
      </p:ext>
    </p:extLst>
  </p:cSld>
  <p:clrMapOvr>
    <a:masterClrMapping/>
  </p:clrMapOvr>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図 11"/>
          <p:cNvPicPr>
            <a:picLocks noChangeAspect="1"/>
          </p:cNvPicPr>
          <p:nvPr/>
        </p:nvPicPr>
        <p:blipFill>
          <a:blip r:embed="rId2"/>
          <a:stretch>
            <a:fillRect/>
          </a:stretch>
        </p:blipFill>
        <p:spPr>
          <a:xfrm>
            <a:off x="2711506" y="4118718"/>
            <a:ext cx="6401691" cy="2113793"/>
          </a:xfrm>
          <a:prstGeom prst="rect">
            <a:avLst/>
          </a:prstGeom>
        </p:spPr>
      </p:pic>
      <p:sp>
        <p:nvSpPr>
          <p:cNvPr id="2" name="タイトル 1"/>
          <p:cNvSpPr>
            <a:spLocks noGrp="1"/>
          </p:cNvSpPr>
          <p:nvPr>
            <p:ph type="title"/>
          </p:nvPr>
        </p:nvSpPr>
        <p:spPr/>
        <p:txBody>
          <a:bodyPr/>
          <a:lstStyle/>
          <a:p>
            <a:r>
              <a:rPr kumimoji="1" lang="en-US" altLang="ja-JP" dirty="0" smtClean="0"/>
              <a:t>Undone</a:t>
            </a:r>
            <a:r>
              <a:rPr kumimoji="1" lang="ja-JP" altLang="en-US" dirty="0" smtClean="0"/>
              <a:t>への対処</a:t>
            </a:r>
            <a:endParaRPr kumimoji="1" lang="ja-JP" altLang="en-US" dirty="0"/>
          </a:p>
        </p:txBody>
      </p:sp>
      <p:sp>
        <p:nvSpPr>
          <p:cNvPr id="3" name="コンテンツ プレースホルダー 2"/>
          <p:cNvSpPr>
            <a:spLocks noGrp="1"/>
          </p:cNvSpPr>
          <p:nvPr>
            <p:ph idx="1"/>
          </p:nvPr>
        </p:nvSpPr>
        <p:spPr>
          <a:xfrm>
            <a:off x="237509" y="1227550"/>
            <a:ext cx="8652159" cy="3424661"/>
          </a:xfrm>
        </p:spPr>
        <p:txBody>
          <a:bodyPr/>
          <a:lstStyle/>
          <a:p>
            <a:r>
              <a:rPr kumimoji="1" lang="en-US" altLang="ja-JP" sz="3200" dirty="0" smtClean="0"/>
              <a:t>Nexus</a:t>
            </a:r>
          </a:p>
          <a:p>
            <a:pPr lvl="1"/>
            <a:r>
              <a:rPr lang="en-US" altLang="ja-JP" sz="2800" dirty="0" err="1" smtClean="0"/>
              <a:t>Scrumble</a:t>
            </a:r>
            <a:r>
              <a:rPr lang="en-US" altLang="ja-JP" sz="2800" dirty="0" smtClean="0"/>
              <a:t>(Nexus Guide</a:t>
            </a:r>
            <a:r>
              <a:rPr lang="ja-JP" altLang="en-US" sz="2800" dirty="0" smtClean="0"/>
              <a:t>外</a:t>
            </a:r>
            <a:r>
              <a:rPr lang="en-US" altLang="ja-JP" sz="2800" dirty="0" smtClean="0"/>
              <a:t>)</a:t>
            </a:r>
          </a:p>
          <a:p>
            <a:pPr lvl="1"/>
            <a:endParaRPr lang="en-US" altLang="ja-JP" sz="2800" dirty="0"/>
          </a:p>
          <a:p>
            <a:pPr lvl="1"/>
            <a:endParaRPr lang="en-US" altLang="ja-JP" sz="2800" dirty="0" smtClean="0"/>
          </a:p>
          <a:p>
            <a:pPr lvl="1"/>
            <a:endParaRPr lang="en-US" altLang="ja-JP" sz="2800" dirty="0" smtClean="0"/>
          </a:p>
          <a:p>
            <a:r>
              <a:rPr kumimoji="1" lang="en-US" altLang="ja-JP" sz="3200" dirty="0" smtClean="0"/>
              <a:t>LeSS</a:t>
            </a:r>
          </a:p>
          <a:p>
            <a:pPr lvl="1"/>
            <a:r>
              <a:rPr lang="en-US" altLang="ja-JP" sz="2800" dirty="0" smtClean="0"/>
              <a:t>Undone </a:t>
            </a:r>
            <a:r>
              <a:rPr lang="ja-JP" altLang="en-US" sz="2800" dirty="0" smtClean="0"/>
              <a:t>チーム</a:t>
            </a:r>
            <a:endParaRPr lang="en-US" altLang="ja-JP" sz="2800" dirty="0" smtClean="0"/>
          </a:p>
        </p:txBody>
      </p:sp>
      <p:sp>
        <p:nvSpPr>
          <p:cNvPr id="6" name="正方形/長方形 5"/>
          <p:cNvSpPr/>
          <p:nvPr/>
        </p:nvSpPr>
        <p:spPr>
          <a:xfrm>
            <a:off x="437438" y="3318250"/>
            <a:ext cx="7959225" cy="307777"/>
          </a:xfrm>
          <a:prstGeom prst="rect">
            <a:avLst/>
          </a:prstGeom>
        </p:spPr>
        <p:txBody>
          <a:bodyPr wrap="square">
            <a:spAutoFit/>
          </a:bodyPr>
          <a:lstStyle/>
          <a:p>
            <a:r>
              <a:rPr lang="ja-JP" altLang="en-US" sz="1400" dirty="0"/>
              <a:t>https://kenschwaber.wordpress.com/2015/09/28/scaling-the-nexus-and-scrumbling/</a:t>
            </a:r>
          </a:p>
        </p:txBody>
      </p:sp>
      <p:sp>
        <p:nvSpPr>
          <p:cNvPr id="7" name="円/楕円 6"/>
          <p:cNvSpPr/>
          <p:nvPr/>
        </p:nvSpPr>
        <p:spPr bwMode="auto">
          <a:xfrm>
            <a:off x="1620252" y="2450823"/>
            <a:ext cx="1091254" cy="737484"/>
          </a:xfrm>
          <a:prstGeom prst="ellipse">
            <a:avLst/>
          </a:prstGeom>
          <a:ln>
            <a:headEnd type="none" w="med" len="med"/>
            <a:tailEnd type="none" w="med" len="med"/>
          </a:ln>
          <a:extLst/>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ja-JP" sz="1400" dirty="0" smtClean="0">
                <a:solidFill>
                  <a:srgbClr val="000000"/>
                </a:solidFill>
                <a:latin typeface="ヒラギノ角ゴ Pro W3" charset="0"/>
                <a:ea typeface="ヒラギノ角ゴ Pro W3" charset="0"/>
                <a:cs typeface="ヒラギノ角ゴ Pro W3" charset="0"/>
                <a:sym typeface="ヒラギノ角ゴ Pro W3" charset="0"/>
              </a:rPr>
              <a:t>Sprint</a:t>
            </a:r>
            <a:endParaRPr kumimoji="0" lang="en-US" altLang="ja-JP" sz="1400" b="0" i="0" u="none" strike="noStrike" cap="none" normalizeH="0" baseline="0" dirty="0" smtClean="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8" name="円/楕円 7"/>
          <p:cNvSpPr/>
          <p:nvPr/>
        </p:nvSpPr>
        <p:spPr bwMode="auto">
          <a:xfrm>
            <a:off x="2711506" y="2402966"/>
            <a:ext cx="1093596" cy="855188"/>
          </a:xfrm>
          <a:prstGeom prst="ellipse">
            <a:avLst/>
          </a:prstGeom>
          <a:ln>
            <a:headEnd type="none" w="med" len="med"/>
            <a:tailEnd type="none" w="med" len="med"/>
          </a:ln>
          <a:extLst/>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ja-JP" sz="1400" b="0" i="0" u="none" strike="noStrike" cap="none" normalizeH="0" baseline="0" dirty="0" smtClean="0">
                <a:ln>
                  <a:noFill/>
                </a:ln>
                <a:solidFill>
                  <a:srgbClr val="000000"/>
                </a:solidFill>
                <a:effectLst/>
                <a:latin typeface="ヒラギノ角ゴ Pro W3" charset="0"/>
                <a:ea typeface="ヒラギノ角ゴ Pro W3" charset="0"/>
                <a:cs typeface="ヒラギノ角ゴ Pro W3" charset="0"/>
                <a:sym typeface="ヒラギノ角ゴ Pro W3" charset="0"/>
              </a:rPr>
              <a:t>Sprint</a:t>
            </a:r>
            <a:endParaRPr kumimoji="0" lang="ja-JP" altLang="en-US" sz="1400" b="0" i="0" u="none" strike="noStrike" cap="none" normalizeH="0" baseline="0" dirty="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9" name="円/楕円 8"/>
          <p:cNvSpPr/>
          <p:nvPr/>
        </p:nvSpPr>
        <p:spPr bwMode="auto">
          <a:xfrm>
            <a:off x="5257797" y="2402966"/>
            <a:ext cx="1171074" cy="801652"/>
          </a:xfrm>
          <a:prstGeom prst="ellipse">
            <a:avLst/>
          </a:prstGeom>
          <a:ln>
            <a:headEnd type="none" w="med" len="med"/>
            <a:tailEnd type="none" w="med" len="med"/>
          </a:ln>
          <a:extLst/>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ja-JP" sz="1400" b="0" i="0" u="none" strike="noStrike" cap="none" normalizeH="0" baseline="0" dirty="0" smtClean="0">
                <a:ln>
                  <a:noFill/>
                </a:ln>
                <a:solidFill>
                  <a:srgbClr val="000000"/>
                </a:solidFill>
                <a:effectLst/>
                <a:latin typeface="ヒラギノ角ゴ Pro W3" charset="0"/>
                <a:ea typeface="ヒラギノ角ゴ Pro W3" charset="0"/>
                <a:cs typeface="ヒラギノ角ゴ Pro W3" charset="0"/>
                <a:sym typeface="ヒラギノ角ゴ Pro W3" charset="0"/>
              </a:rPr>
              <a:t>Sprint</a:t>
            </a:r>
            <a:endParaRPr kumimoji="0" lang="ja-JP" altLang="en-US" sz="1400" b="0" i="0" u="none" strike="noStrike" cap="none" normalizeH="0" baseline="0" dirty="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10" name="円/楕円 9"/>
          <p:cNvSpPr/>
          <p:nvPr/>
        </p:nvSpPr>
        <p:spPr bwMode="auto">
          <a:xfrm>
            <a:off x="6443817" y="2402966"/>
            <a:ext cx="1171074" cy="801652"/>
          </a:xfrm>
          <a:prstGeom prst="ellipse">
            <a:avLst/>
          </a:prstGeom>
          <a:ln>
            <a:headEnd type="none" w="med" len="med"/>
            <a:tailEnd type="none" w="med" len="med"/>
          </a:ln>
          <a:extLst/>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ja-JP" sz="1400" b="0" i="0" u="none" strike="noStrike" cap="none" normalizeH="0" baseline="0" dirty="0" smtClean="0">
                <a:ln>
                  <a:noFill/>
                </a:ln>
                <a:solidFill>
                  <a:srgbClr val="000000"/>
                </a:solidFill>
                <a:effectLst/>
                <a:latin typeface="ヒラギノ角ゴ Pro W3" charset="0"/>
                <a:ea typeface="ヒラギノ角ゴ Pro W3" charset="0"/>
                <a:cs typeface="ヒラギノ角ゴ Pro W3" charset="0"/>
                <a:sym typeface="ヒラギノ角ゴ Pro W3" charset="0"/>
              </a:rPr>
              <a:t>Sprint</a:t>
            </a:r>
            <a:endParaRPr kumimoji="0" lang="ja-JP" altLang="en-US" sz="1400" b="0" i="0" u="none" strike="noStrike" cap="none" normalizeH="0" baseline="0" dirty="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11" name="円/楕円 10"/>
          <p:cNvSpPr/>
          <p:nvPr/>
        </p:nvSpPr>
        <p:spPr bwMode="auto">
          <a:xfrm>
            <a:off x="3802760" y="2342870"/>
            <a:ext cx="1446524" cy="953390"/>
          </a:xfrm>
          <a:prstGeom prst="ellipse">
            <a:avLst/>
          </a:prstGeom>
          <a:ln>
            <a:headEnd type="none" w="med" len="med"/>
            <a:tailEnd type="none" w="med" len="med"/>
          </a:ln>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ja-JP" sz="1400" b="0" i="0" u="none" strike="noStrike" cap="none" normalizeH="0" baseline="0" smtClean="0">
                <a:ln>
                  <a:noFill/>
                </a:ln>
                <a:solidFill>
                  <a:srgbClr val="000000"/>
                </a:solidFill>
                <a:effectLst/>
                <a:latin typeface="ヒラギノ角ゴ Pro W3" charset="0"/>
                <a:ea typeface="ヒラギノ角ゴ Pro W3" charset="0"/>
                <a:cs typeface="ヒラギノ角ゴ Pro W3" charset="0"/>
                <a:sym typeface="ヒラギノ角ゴ Pro W3" charset="0"/>
              </a:rPr>
              <a:t>Scrumble</a:t>
            </a:r>
            <a:endParaRPr kumimoji="0" lang="ja-JP" altLang="en-US" sz="1400" b="0" i="0" u="none" strike="noStrike" cap="none" normalizeH="0" baseline="0" dirty="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13" name="正方形/長方形 12"/>
          <p:cNvSpPr/>
          <p:nvPr/>
        </p:nvSpPr>
        <p:spPr>
          <a:xfrm>
            <a:off x="437438" y="6244752"/>
            <a:ext cx="8289467" cy="307777"/>
          </a:xfrm>
          <a:prstGeom prst="rect">
            <a:avLst/>
          </a:prstGeom>
        </p:spPr>
        <p:txBody>
          <a:bodyPr wrap="square">
            <a:spAutoFit/>
          </a:bodyPr>
          <a:lstStyle/>
          <a:p>
            <a:r>
              <a:rPr lang="ja-JP" altLang="en-US" sz="1400" dirty="0"/>
              <a:t>http://less.works/less/structure/organizational-structure.html</a:t>
            </a:r>
          </a:p>
        </p:txBody>
      </p:sp>
      <p:sp>
        <p:nvSpPr>
          <p:cNvPr id="4" name="正方形/長方形 3"/>
          <p:cNvSpPr/>
          <p:nvPr/>
        </p:nvSpPr>
        <p:spPr>
          <a:xfrm>
            <a:off x="437438" y="4749864"/>
            <a:ext cx="2820866" cy="461665"/>
          </a:xfrm>
          <a:prstGeom prst="rect">
            <a:avLst/>
          </a:prstGeom>
        </p:spPr>
        <p:txBody>
          <a:bodyPr wrap="square">
            <a:spAutoFit/>
          </a:bodyPr>
          <a:lstStyle/>
          <a:p>
            <a:pPr marL="15875" lvl="2"/>
            <a:r>
              <a:rPr lang="ja-JP" altLang="en-US" sz="2400" dirty="0" smtClean="0"/>
              <a:t>（理想</a:t>
            </a:r>
            <a:r>
              <a:rPr lang="ja-JP" altLang="en-US" sz="2400" dirty="0"/>
              <a:t>では</a:t>
            </a:r>
            <a:r>
              <a:rPr lang="ja-JP" altLang="en-US" sz="2400" smtClean="0"/>
              <a:t>ない）</a:t>
            </a:r>
            <a:endParaRPr lang="ja-JP" altLang="en-US" sz="2400" dirty="0"/>
          </a:p>
        </p:txBody>
      </p:sp>
    </p:spTree>
    <p:extLst>
      <p:ext uri="{BB962C8B-B14F-4D97-AF65-F5344CB8AC3E}">
        <p14:creationId xmlns:p14="http://schemas.microsoft.com/office/powerpoint/2010/main" val="1221584987"/>
      </p:ext>
    </p:extLst>
  </p:cSld>
  <p:clrMapOvr>
    <a:masterClrMapping/>
  </p:clrMapOvr>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err="1" smtClean="0"/>
              <a:t>LeSS</a:t>
            </a:r>
            <a:r>
              <a:rPr lang="ja-JP" altLang="en-US" dirty="0" smtClean="0"/>
              <a:t>に有って</a:t>
            </a:r>
            <a:r>
              <a:rPr lang="en-US" altLang="ja-JP" dirty="0" smtClean="0"/>
              <a:t>Nexus</a:t>
            </a:r>
            <a:r>
              <a:rPr lang="ja-JP" altLang="en-US" dirty="0" smtClean="0"/>
              <a:t>に無い物</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smtClean="0"/>
              <a:t>マネージャーの役割への言及</a:t>
            </a:r>
            <a:endParaRPr lang="en-US" altLang="ja-JP" dirty="0" smtClean="0"/>
          </a:p>
          <a:p>
            <a:pPr marL="446088" indent="0">
              <a:buNone/>
            </a:pPr>
            <a:r>
              <a:rPr kumimoji="1" lang="ja-JP" altLang="en-US" dirty="0" smtClean="0"/>
              <a:t>「</a:t>
            </a:r>
            <a:r>
              <a:rPr lang="ja-JP" altLang="en-US" dirty="0"/>
              <a:t>中間管理職の役割は、全体を見て、素晴らしい製品を作れるよう組織の能力開発を行うことです。</a:t>
            </a:r>
            <a:r>
              <a:rPr kumimoji="1" lang="ja-JP" altLang="en-US" dirty="0" smtClean="0"/>
              <a:t>」</a:t>
            </a:r>
            <a:endParaRPr kumimoji="1" lang="en-US" altLang="ja-JP" dirty="0" smtClean="0"/>
          </a:p>
          <a:p>
            <a:pPr marL="446088" indent="0">
              <a:buNone/>
            </a:pPr>
            <a:endParaRPr kumimoji="1" lang="en-US" altLang="ja-JP" dirty="0" smtClean="0"/>
          </a:p>
          <a:p>
            <a:r>
              <a:rPr kumimoji="1" lang="ja-JP" altLang="en-US" dirty="0" smtClean="0"/>
              <a:t>ビジネスパーソンの役割への言及</a:t>
            </a:r>
            <a:endParaRPr kumimoji="1" lang="en-US" altLang="ja-JP" dirty="0" smtClean="0"/>
          </a:p>
          <a:p>
            <a:pPr marL="446088" indent="0">
              <a:buNone/>
            </a:pPr>
            <a:r>
              <a:rPr lang="ja-JP" altLang="en-US" dirty="0" smtClean="0"/>
              <a:t>「</a:t>
            </a:r>
            <a:r>
              <a:rPr lang="ja-JP" altLang="ja-JP" dirty="0" smtClean="0"/>
              <a:t>製品開発におけるプロダクトオーナーは、ビジネス側から来るべきです。</a:t>
            </a:r>
            <a:r>
              <a:rPr lang="ja-JP" altLang="en-US" dirty="0" smtClean="0"/>
              <a:t>」</a:t>
            </a:r>
            <a:r>
              <a:rPr lang="ja-JP" altLang="ja-JP" dirty="0" smtClean="0"/>
              <a:t> </a:t>
            </a:r>
            <a:endParaRPr kumimoji="1" lang="ja-JP" altLang="en-US" dirty="0"/>
          </a:p>
        </p:txBody>
      </p:sp>
    </p:spTree>
    <p:extLst>
      <p:ext uri="{BB962C8B-B14F-4D97-AF65-F5344CB8AC3E}">
        <p14:creationId xmlns:p14="http://schemas.microsoft.com/office/powerpoint/2010/main" val="1850135105"/>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コンテンツ プレースホルダー 3"/>
          <p:cNvPicPr>
            <a:picLocks noGrp="1" noChangeAspect="1"/>
          </p:cNvPicPr>
          <p:nvPr>
            <p:ph idx="1"/>
          </p:nvPr>
        </p:nvPicPr>
        <p:blipFill>
          <a:blip r:embed="rId2"/>
          <a:stretch>
            <a:fillRect/>
          </a:stretch>
        </p:blipFill>
        <p:spPr>
          <a:xfrm>
            <a:off x="866275" y="834189"/>
            <a:ext cx="7478434" cy="5551762"/>
          </a:xfrm>
          <a:prstGeom prst="rect">
            <a:avLst/>
          </a:prstGeom>
        </p:spPr>
      </p:pic>
      <p:sp>
        <p:nvSpPr>
          <p:cNvPr id="2" name="タイトル 1"/>
          <p:cNvSpPr>
            <a:spLocks noGrp="1"/>
          </p:cNvSpPr>
          <p:nvPr>
            <p:ph type="title"/>
          </p:nvPr>
        </p:nvSpPr>
        <p:spPr/>
        <p:txBody>
          <a:bodyPr/>
          <a:lstStyle/>
          <a:p>
            <a:r>
              <a:rPr kumimoji="1" lang="en-US" altLang="ja-JP" dirty="0" err="1" smtClean="0"/>
              <a:t>SAFe</a:t>
            </a:r>
            <a:r>
              <a:rPr kumimoji="1" lang="en-US" altLang="ja-JP" dirty="0" smtClean="0"/>
              <a:t> </a:t>
            </a:r>
            <a:r>
              <a:rPr lang="en-US" altLang="ja-JP" dirty="0"/>
              <a:t>(</a:t>
            </a:r>
            <a:r>
              <a:rPr kumimoji="1" lang="en-US" altLang="ja-JP" dirty="0" smtClean="0"/>
              <a:t>19%)</a:t>
            </a:r>
            <a:endParaRPr kumimoji="1" lang="ja-JP" altLang="en-US" dirty="0"/>
          </a:p>
        </p:txBody>
      </p:sp>
      <p:sp>
        <p:nvSpPr>
          <p:cNvPr id="5" name="正方形/長方形 4"/>
          <p:cNvSpPr/>
          <p:nvPr/>
        </p:nvSpPr>
        <p:spPr>
          <a:xfrm>
            <a:off x="1486708" y="6385951"/>
            <a:ext cx="6858000" cy="369332"/>
          </a:xfrm>
          <a:prstGeom prst="rect">
            <a:avLst/>
          </a:prstGeom>
        </p:spPr>
        <p:txBody>
          <a:bodyPr wrap="square">
            <a:spAutoFit/>
          </a:bodyPr>
          <a:lstStyle/>
          <a:p>
            <a:r>
              <a:rPr lang="ja-JP" altLang="en-US" dirty="0"/>
              <a:t>http://www.ogis-ri.co.jp/solution/1210904_6793.html</a:t>
            </a:r>
          </a:p>
        </p:txBody>
      </p:sp>
    </p:spTree>
    <p:extLst>
      <p:ext uri="{BB962C8B-B14F-4D97-AF65-F5344CB8AC3E}">
        <p14:creationId xmlns:p14="http://schemas.microsoft.com/office/powerpoint/2010/main" val="657671203"/>
      </p:ext>
    </p:extLst>
  </p:cSld>
  <p:clrMapOvr>
    <a:masterClrMapping/>
  </p:clrMapOvr>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Nexus</a:t>
            </a:r>
            <a:r>
              <a:rPr kumimoji="1" lang="ja-JP" altLang="en-US" dirty="0" smtClean="0"/>
              <a:t>に有って</a:t>
            </a:r>
            <a:r>
              <a:rPr kumimoji="1" lang="en-US" altLang="ja-JP" dirty="0" err="1" smtClean="0"/>
              <a:t>LeSS</a:t>
            </a:r>
            <a:r>
              <a:rPr kumimoji="1" lang="ja-JP" altLang="en-US" dirty="0" smtClean="0"/>
              <a:t>に無い物</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smtClean="0"/>
              <a:t>依存関係の最小化への強いこだわり</a:t>
            </a:r>
            <a:endParaRPr kumimoji="1" lang="en-US" altLang="ja-JP" dirty="0" smtClean="0"/>
          </a:p>
          <a:p>
            <a:pPr lvl="1"/>
            <a:r>
              <a:rPr lang="en-US" altLang="ja-JP" dirty="0"/>
              <a:t>10P</a:t>
            </a:r>
            <a:r>
              <a:rPr lang="ja-JP" altLang="en-US" dirty="0"/>
              <a:t>で「依存関係」という言葉が３５回！</a:t>
            </a:r>
            <a:endParaRPr lang="en-US" altLang="ja-JP" dirty="0"/>
          </a:p>
          <a:p>
            <a:pPr lvl="1"/>
            <a:r>
              <a:rPr lang="en-US" altLang="ja-JP" dirty="0" smtClean="0"/>
              <a:t>Nexus</a:t>
            </a:r>
            <a:r>
              <a:rPr lang="ja-JP" altLang="en-US" dirty="0" smtClean="0"/>
              <a:t>統合チーム</a:t>
            </a:r>
            <a:endParaRPr lang="en-US" altLang="ja-JP" dirty="0" smtClean="0"/>
          </a:p>
          <a:p>
            <a:pPr lvl="1"/>
            <a:r>
              <a:rPr lang="en-US" altLang="ja-JP" dirty="0" smtClean="0"/>
              <a:t>Nexus</a:t>
            </a:r>
            <a:r>
              <a:rPr lang="ja-JP" altLang="en-US" dirty="0" smtClean="0"/>
              <a:t>スプリントバックログ</a:t>
            </a:r>
            <a:endParaRPr lang="en-US" altLang="ja-JP" dirty="0" smtClean="0"/>
          </a:p>
          <a:p>
            <a:pPr lvl="1"/>
            <a:r>
              <a:rPr lang="ja-JP" altLang="en-US" dirty="0" smtClean="0"/>
              <a:t>毎日</a:t>
            </a:r>
            <a:r>
              <a:rPr lang="en-US" altLang="ja-JP" dirty="0" smtClean="0"/>
              <a:t>Nexus</a:t>
            </a:r>
            <a:r>
              <a:rPr lang="ja-JP" altLang="en-US" dirty="0" smtClean="0"/>
              <a:t>（代表者）デイリースクラム</a:t>
            </a:r>
            <a:endParaRPr lang="en-US" altLang="ja-JP" dirty="0" smtClean="0"/>
          </a:p>
          <a:p>
            <a:pPr lvl="1"/>
            <a:r>
              <a:rPr lang="ja-JP" altLang="en-US" dirty="0" smtClean="0"/>
              <a:t>３パートのレトロスペクティブ</a:t>
            </a:r>
            <a:endParaRPr lang="en-US" altLang="ja-JP" dirty="0"/>
          </a:p>
          <a:p>
            <a:pPr lvl="1"/>
            <a:r>
              <a:rPr kumimoji="1" lang="ja-JP" altLang="en-US" dirty="0" smtClean="0"/>
              <a:t>リファインメント</a:t>
            </a:r>
            <a:r>
              <a:rPr kumimoji="1" lang="ja-JP" altLang="en-US" dirty="0" smtClean="0"/>
              <a:t>の目的も</a:t>
            </a:r>
            <a:r>
              <a:rPr kumimoji="1" lang="ja-JP" altLang="en-US" dirty="0" smtClean="0"/>
              <a:t>依存関係最小化</a:t>
            </a:r>
            <a:endParaRPr kumimoji="1" lang="en-US" altLang="ja-JP" dirty="0" smtClean="0"/>
          </a:p>
          <a:p>
            <a:endParaRPr lang="en-US" altLang="ja-JP" dirty="0"/>
          </a:p>
          <a:p>
            <a:r>
              <a:rPr kumimoji="1" lang="ja-JP" altLang="en-US" dirty="0" smtClean="0"/>
              <a:t>最後は</a:t>
            </a:r>
            <a:r>
              <a:rPr kumimoji="1" lang="en-US" altLang="ja-JP" dirty="0" smtClean="0"/>
              <a:t>Nexus</a:t>
            </a:r>
            <a:r>
              <a:rPr kumimoji="1" lang="ja-JP" altLang="en-US" dirty="0" smtClean="0"/>
              <a:t>を解消？</a:t>
            </a:r>
            <a:endParaRPr kumimoji="1" lang="ja-JP" altLang="en-US" dirty="0"/>
          </a:p>
        </p:txBody>
      </p:sp>
    </p:spTree>
    <p:extLst>
      <p:ext uri="{BB962C8B-B14F-4D97-AF65-F5344CB8AC3E}">
        <p14:creationId xmlns:p14="http://schemas.microsoft.com/office/powerpoint/2010/main" val="243159561"/>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比較のまとめ</a:t>
            </a:r>
            <a:endParaRPr kumimoji="1" lang="ja-JP" altLang="en-US" dirty="0"/>
          </a:p>
        </p:txBody>
      </p:sp>
      <p:sp>
        <p:nvSpPr>
          <p:cNvPr id="3" name="コンテンツ プレースホルダー 2"/>
          <p:cNvSpPr>
            <a:spLocks noGrp="1"/>
          </p:cNvSpPr>
          <p:nvPr>
            <p:ph idx="1"/>
          </p:nvPr>
        </p:nvSpPr>
        <p:spPr/>
        <p:txBody>
          <a:bodyPr/>
          <a:lstStyle/>
          <a:p>
            <a:r>
              <a:rPr kumimoji="1" lang="en-US" altLang="ja-JP" sz="3200" dirty="0" smtClean="0"/>
              <a:t>Nexus</a:t>
            </a:r>
          </a:p>
          <a:p>
            <a:pPr lvl="1"/>
            <a:r>
              <a:rPr lang="ja-JP" altLang="en-US" sz="2800" dirty="0" smtClean="0"/>
              <a:t>ドキュメントが小さいので読みやすい。</a:t>
            </a:r>
            <a:endParaRPr lang="en-US" altLang="ja-JP" sz="2800" dirty="0" smtClean="0"/>
          </a:p>
          <a:p>
            <a:pPr lvl="1"/>
            <a:r>
              <a:rPr lang="ja-JP" altLang="en-US" sz="2800" dirty="0" smtClean="0"/>
              <a:t>理想的なチーム構成を考える時の参考になる。</a:t>
            </a:r>
            <a:endParaRPr lang="en-US" altLang="ja-JP" sz="2800" dirty="0" smtClean="0"/>
          </a:p>
          <a:p>
            <a:pPr lvl="1"/>
            <a:r>
              <a:rPr lang="ja-JP" altLang="en-US" sz="2800" dirty="0" smtClean="0"/>
              <a:t>依存関係の最小化にコストを使う。</a:t>
            </a:r>
            <a:endParaRPr lang="en-US" altLang="ja-JP" sz="2800" dirty="0" smtClean="0"/>
          </a:p>
          <a:p>
            <a:pPr lvl="1"/>
            <a:r>
              <a:rPr lang="ja-JP" altLang="en-US" sz="2800" dirty="0" smtClean="0"/>
              <a:t>大規模チームを分割する方向に向かいやすい。</a:t>
            </a:r>
            <a:endParaRPr lang="en-US" altLang="ja-JP" sz="2800" dirty="0" smtClean="0"/>
          </a:p>
          <a:p>
            <a:r>
              <a:rPr kumimoji="1" lang="en-US" altLang="ja-JP" sz="3200" dirty="0" smtClean="0"/>
              <a:t>LeSS</a:t>
            </a:r>
          </a:p>
          <a:p>
            <a:pPr lvl="1"/>
            <a:r>
              <a:rPr lang="ja-JP" altLang="en-US" sz="2800" dirty="0" smtClean="0"/>
              <a:t>複数チームになってしまった時の改善策になる。</a:t>
            </a:r>
            <a:endParaRPr lang="en-US" altLang="ja-JP" sz="2800" dirty="0" smtClean="0"/>
          </a:p>
          <a:p>
            <a:pPr lvl="1"/>
            <a:r>
              <a:rPr lang="ja-JP" altLang="en-US" sz="2800" dirty="0" smtClean="0"/>
              <a:t>よく起きる課題に対する現実的な解決策がある。</a:t>
            </a:r>
            <a:endParaRPr lang="en-US" altLang="ja-JP" sz="2800" dirty="0" smtClean="0"/>
          </a:p>
          <a:p>
            <a:pPr lvl="1"/>
            <a:r>
              <a:rPr kumimoji="1" lang="ja-JP" altLang="en-US" sz="2800" dirty="0" smtClean="0"/>
              <a:t>マネージャーの役割がわかる。</a:t>
            </a:r>
            <a:endParaRPr kumimoji="1" lang="en-US" altLang="ja-JP" sz="2800" dirty="0" smtClean="0"/>
          </a:p>
          <a:p>
            <a:pPr lvl="1"/>
            <a:r>
              <a:rPr lang="en-US" altLang="ja-JP" sz="2800" dirty="0" smtClean="0"/>
              <a:t>LeSS Huge(</a:t>
            </a:r>
            <a:r>
              <a:rPr lang="ja-JP" altLang="en-US" sz="2800" dirty="0" smtClean="0"/>
              <a:t>９チーム</a:t>
            </a:r>
            <a:r>
              <a:rPr lang="en-US" altLang="ja-JP" sz="2800" dirty="0" smtClean="0"/>
              <a:t>〜)</a:t>
            </a:r>
            <a:r>
              <a:rPr lang="ja-JP" altLang="en-US" sz="2800" dirty="0" smtClean="0"/>
              <a:t>も公開されている。</a:t>
            </a:r>
            <a:endParaRPr kumimoji="1" lang="ja-JP" altLang="en-US" sz="2800" dirty="0"/>
          </a:p>
        </p:txBody>
      </p:sp>
    </p:spTree>
    <p:extLst>
      <p:ext uri="{BB962C8B-B14F-4D97-AF65-F5344CB8AC3E}">
        <p14:creationId xmlns:p14="http://schemas.microsoft.com/office/powerpoint/2010/main" val="10838847"/>
      </p:ext>
    </p:extLst>
  </p:cSld>
  <p:clrMapOvr>
    <a:masterClrMapping/>
  </p:clrMapOvr>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最後に</a:t>
            </a:r>
            <a:endParaRPr kumimoji="1" lang="ja-JP" altLang="en-US" dirty="0"/>
          </a:p>
        </p:txBody>
      </p:sp>
      <p:sp>
        <p:nvSpPr>
          <p:cNvPr id="3" name="コンテンツ プレースホルダー 2"/>
          <p:cNvSpPr>
            <a:spLocks noGrp="1"/>
          </p:cNvSpPr>
          <p:nvPr>
            <p:ph idx="1"/>
          </p:nvPr>
        </p:nvSpPr>
        <p:spPr/>
        <p:txBody>
          <a:bodyPr/>
          <a:lstStyle/>
          <a:p>
            <a:r>
              <a:rPr lang="ja-JP" altLang="en-US" dirty="0" smtClean="0"/>
              <a:t>チームが大きくなっても、変わらないマインドセットで、楽しくアジャイルに開発しましょう。</a:t>
            </a:r>
            <a:endParaRPr lang="en-US" altLang="ja-JP" dirty="0" smtClean="0"/>
          </a:p>
          <a:p>
            <a:r>
              <a:rPr kumimoji="1" lang="ja-JP" altLang="en-US" dirty="0" smtClean="0"/>
              <a:t>今後事例を持ち寄ったり、知識の共有を進めていきましょう</a:t>
            </a:r>
            <a:r>
              <a:rPr lang="ja-JP" altLang="en-US" dirty="0" smtClean="0"/>
              <a:t>。</a:t>
            </a:r>
            <a:endParaRPr lang="en-US" altLang="ja-JP" dirty="0" smtClean="0"/>
          </a:p>
        </p:txBody>
      </p:sp>
      <p:sp>
        <p:nvSpPr>
          <p:cNvPr id="4" name="正方形/長方形 3"/>
          <p:cNvSpPr/>
          <p:nvPr/>
        </p:nvSpPr>
        <p:spPr>
          <a:xfrm>
            <a:off x="670647" y="4645877"/>
            <a:ext cx="7927922" cy="523220"/>
          </a:xfrm>
          <a:prstGeom prst="rect">
            <a:avLst/>
          </a:prstGeom>
        </p:spPr>
        <p:txBody>
          <a:bodyPr wrap="square">
            <a:spAutoFit/>
          </a:bodyPr>
          <a:lstStyle/>
          <a:p>
            <a:r>
              <a:rPr lang="en-US" altLang="ja-JP" sz="2400" dirty="0">
                <a:solidFill>
                  <a:srgbClr val="3B5998"/>
                </a:solidFill>
                <a:latin typeface="helvetica" charset="0"/>
                <a:hlinkClick r:id="rId2"/>
              </a:rPr>
              <a:t>https://</a:t>
            </a:r>
            <a:r>
              <a:rPr lang="en-US" altLang="ja-JP" sz="2800" dirty="0">
                <a:solidFill>
                  <a:srgbClr val="3B5998"/>
                </a:solidFill>
                <a:latin typeface="helvetica" charset="0"/>
                <a:hlinkClick r:id="rId2"/>
              </a:rPr>
              <a:t>www.facebook.com/groups/ScaledScrum</a:t>
            </a:r>
            <a:r>
              <a:rPr lang="en-US" altLang="ja-JP" sz="2400" dirty="0">
                <a:solidFill>
                  <a:srgbClr val="3B5998"/>
                </a:solidFill>
                <a:latin typeface="helvetica" charset="0"/>
                <a:hlinkClick r:id="rId2"/>
              </a:rPr>
              <a:t>/</a:t>
            </a:r>
            <a:endParaRPr lang="ja-JP" altLang="en-US" sz="2400" dirty="0"/>
          </a:p>
        </p:txBody>
      </p:sp>
    </p:spTree>
    <p:extLst>
      <p:ext uri="{BB962C8B-B14F-4D97-AF65-F5344CB8AC3E}">
        <p14:creationId xmlns:p14="http://schemas.microsoft.com/office/powerpoint/2010/main" val="173128789"/>
      </p:ext>
    </p:extLst>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技術プラクティス寄りの方法論</a:t>
            </a:r>
            <a:endParaRPr kumimoji="1" lang="ja-JP" altLang="en-US" dirty="0"/>
          </a:p>
        </p:txBody>
      </p:sp>
      <p:graphicFrame>
        <p:nvGraphicFramePr>
          <p:cNvPr id="4" name="コンテンツ プレースホルダー 3"/>
          <p:cNvGraphicFramePr>
            <a:graphicFrameLocks noGrp="1"/>
          </p:cNvGraphicFramePr>
          <p:nvPr>
            <p:ph idx="1"/>
            <p:extLst>
              <p:ext uri="{D42A27DB-BD31-4B8C-83A1-F6EECF244321}">
                <p14:modId xmlns:p14="http://schemas.microsoft.com/office/powerpoint/2010/main" val="98904197"/>
              </p:ext>
            </p:extLst>
          </p:nvPr>
        </p:nvGraphicFramePr>
        <p:xfrm>
          <a:off x="238126" y="2196709"/>
          <a:ext cx="8651874" cy="3521736"/>
        </p:xfrm>
        <a:graphic>
          <a:graphicData uri="http://schemas.openxmlformats.org/drawingml/2006/table">
            <a:tbl>
              <a:tblPr firstRow="1" bandRow="1">
                <a:tableStyleId>{D7AC3CCA-C797-4891-BE02-D94E43425B78}</a:tableStyleId>
              </a:tblPr>
              <a:tblGrid>
                <a:gridCol w="2883958"/>
                <a:gridCol w="2883958"/>
                <a:gridCol w="2883958"/>
              </a:tblGrid>
              <a:tr h="1901159">
                <a:tc>
                  <a:txBody>
                    <a:bodyPr/>
                    <a:lstStyle/>
                    <a:p>
                      <a:pPr algn="ctr"/>
                      <a:r>
                        <a:rPr kumimoji="1" lang="en-US" altLang="ja-JP" sz="3600" dirty="0" smtClean="0"/>
                        <a:t>D to D</a:t>
                      </a:r>
                    </a:p>
                    <a:p>
                      <a:pPr algn="ctr"/>
                      <a:r>
                        <a:rPr kumimoji="1" lang="ja-JP" altLang="en-US" sz="2400" kern="1200" dirty="0" smtClean="0"/>
                        <a:t>（</a:t>
                      </a:r>
                      <a:r>
                        <a:rPr kumimoji="1" lang="en-US" altLang="ja-JP" sz="2400" kern="1200" dirty="0" smtClean="0">
                          <a:solidFill>
                            <a:srgbClr val="FF0000"/>
                          </a:solidFill>
                        </a:rPr>
                        <a:t>Discover</a:t>
                      </a:r>
                      <a:r>
                        <a:rPr kumimoji="1" lang="en-US" altLang="ja-JP" sz="2400" kern="1200" dirty="0" smtClean="0"/>
                        <a:t> to </a:t>
                      </a:r>
                      <a:r>
                        <a:rPr kumimoji="1" lang="en-US" altLang="ja-JP" sz="2400" kern="1200" dirty="0" smtClean="0">
                          <a:solidFill>
                            <a:srgbClr val="0070C0"/>
                          </a:solidFill>
                        </a:rPr>
                        <a:t>Deliver</a:t>
                      </a:r>
                      <a:r>
                        <a:rPr kumimoji="1" lang="en-US" altLang="ja-JP" sz="2400" kern="1200" dirty="0" smtClean="0"/>
                        <a:t>)</a:t>
                      </a:r>
                      <a:endParaRPr kumimoji="1" lang="ja-JP" altLang="en-US" sz="8800" dirty="0"/>
                    </a:p>
                  </a:txBody>
                  <a:tcPr anchor="ctr"/>
                </a:tc>
                <a:tc>
                  <a:txBody>
                    <a:bodyPr/>
                    <a:lstStyle/>
                    <a:p>
                      <a:pPr algn="ctr"/>
                      <a:r>
                        <a:rPr kumimoji="1" lang="en-US" altLang="ja-JP" sz="3600" dirty="0" smtClean="0"/>
                        <a:t>DAD</a:t>
                      </a:r>
                    </a:p>
                    <a:p>
                      <a:pPr algn="ctr"/>
                      <a:r>
                        <a:rPr kumimoji="1" lang="ja-JP" altLang="en-US" sz="2400" kern="1200" dirty="0" smtClean="0"/>
                        <a:t>（</a:t>
                      </a:r>
                      <a:r>
                        <a:rPr kumimoji="1" lang="en-US" altLang="ja-JP" sz="2400" kern="1200" dirty="0" smtClean="0">
                          <a:solidFill>
                            <a:srgbClr val="FF0000"/>
                          </a:solidFill>
                        </a:rPr>
                        <a:t>Disciplined</a:t>
                      </a:r>
                      <a:r>
                        <a:rPr kumimoji="1" lang="en-US" altLang="ja-JP" sz="2400" kern="1200" dirty="0" smtClean="0"/>
                        <a:t> Agile </a:t>
                      </a:r>
                      <a:r>
                        <a:rPr kumimoji="1" lang="en-US" altLang="ja-JP" sz="2400" kern="1200" dirty="0" smtClean="0">
                          <a:solidFill>
                            <a:srgbClr val="0070C0"/>
                          </a:solidFill>
                        </a:rPr>
                        <a:t>Delivery</a:t>
                      </a:r>
                      <a:r>
                        <a:rPr kumimoji="1" lang="en-US" altLang="ja-JP" sz="2400" kern="1200" dirty="0" smtClean="0"/>
                        <a:t>)</a:t>
                      </a:r>
                      <a:endParaRPr kumimoji="1" lang="ja-JP" altLang="en-US" sz="8800" dirty="0"/>
                    </a:p>
                  </a:txBody>
                  <a:tcPr anchor="ctr"/>
                </a:tc>
                <a:tc>
                  <a:txBody>
                    <a:bodyPr/>
                    <a:lstStyle/>
                    <a:p>
                      <a:pPr algn="ctr"/>
                      <a:r>
                        <a:rPr kumimoji="1" lang="en-US" altLang="ja-JP" sz="3600" dirty="0" smtClean="0"/>
                        <a:t>XP</a:t>
                      </a:r>
                    </a:p>
                    <a:p>
                      <a:pPr algn="ctr"/>
                      <a:r>
                        <a:rPr kumimoji="1" lang="en-US" altLang="ja-JP" sz="2400" dirty="0" smtClean="0"/>
                        <a:t>(</a:t>
                      </a:r>
                      <a:r>
                        <a:rPr kumimoji="1" lang="en-US" altLang="ja-JP" sz="2400" dirty="0" err="1" smtClean="0"/>
                        <a:t>eXtreme</a:t>
                      </a:r>
                      <a:r>
                        <a:rPr kumimoji="1" lang="en-US" altLang="ja-JP" sz="2400" dirty="0" smtClean="0"/>
                        <a:t> </a:t>
                      </a:r>
                      <a:r>
                        <a:rPr kumimoji="1" lang="en-US" altLang="ja-JP" sz="2400" dirty="0" smtClean="0">
                          <a:solidFill>
                            <a:srgbClr val="FF0000"/>
                          </a:solidFill>
                        </a:rPr>
                        <a:t>Programing</a:t>
                      </a:r>
                      <a:r>
                        <a:rPr kumimoji="1" lang="en-US" altLang="ja-JP" sz="2400" dirty="0" smtClean="0"/>
                        <a:t>)</a:t>
                      </a:r>
                      <a:endParaRPr kumimoji="1" lang="ja-JP" altLang="en-US" sz="2400" dirty="0"/>
                    </a:p>
                  </a:txBody>
                  <a:tcPr anchor="ctr"/>
                </a:tc>
              </a:tr>
              <a:tr h="1620577">
                <a:tc>
                  <a:txBody>
                    <a:bodyPr/>
                    <a:lstStyle/>
                    <a:p>
                      <a:pPr algn="ctr"/>
                      <a:r>
                        <a:rPr kumimoji="1" lang="ja-JP" altLang="en-US" sz="3600" dirty="0" smtClean="0">
                          <a:solidFill>
                            <a:srgbClr val="FF0000"/>
                          </a:solidFill>
                        </a:rPr>
                        <a:t>要求</a:t>
                      </a:r>
                      <a:endParaRPr kumimoji="1" lang="en-US" altLang="ja-JP" sz="3600" dirty="0" smtClean="0">
                        <a:solidFill>
                          <a:srgbClr val="FF0000"/>
                        </a:solidFill>
                      </a:endParaRPr>
                    </a:p>
                    <a:p>
                      <a:pPr algn="ctr"/>
                      <a:r>
                        <a:rPr kumimoji="1" lang="ja-JP" altLang="en-US" sz="3200" dirty="0" smtClean="0"/>
                        <a:t>（と</a:t>
                      </a:r>
                      <a:r>
                        <a:rPr kumimoji="1" lang="ja-JP" altLang="en-US" sz="3200" dirty="0" smtClean="0">
                          <a:solidFill>
                            <a:srgbClr val="0070C0"/>
                          </a:solidFill>
                        </a:rPr>
                        <a:t>出荷</a:t>
                      </a:r>
                      <a:r>
                        <a:rPr kumimoji="1" lang="ja-JP" altLang="en-US" sz="3200" dirty="0" smtClean="0"/>
                        <a:t>）</a:t>
                      </a:r>
                      <a:endParaRPr kumimoji="1" lang="ja-JP" altLang="en-US" sz="3200" dirty="0"/>
                    </a:p>
                  </a:txBody>
                  <a:tcPr anchor="ctr"/>
                </a:tc>
                <a:tc>
                  <a:txBody>
                    <a:bodyPr/>
                    <a:lstStyle/>
                    <a:p>
                      <a:pPr algn="ctr"/>
                      <a:r>
                        <a:rPr kumimoji="1" lang="ja-JP" altLang="en-US" sz="3600" dirty="0" smtClean="0">
                          <a:solidFill>
                            <a:srgbClr val="FF0000"/>
                          </a:solidFill>
                        </a:rPr>
                        <a:t>設計</a:t>
                      </a:r>
                      <a:endParaRPr kumimoji="1" lang="en-US" altLang="ja-JP" sz="3600" dirty="0" smtClean="0">
                        <a:solidFill>
                          <a:srgbClr val="FF0000"/>
                        </a:solidFill>
                      </a:endParaRPr>
                    </a:p>
                    <a:p>
                      <a:pPr marL="0" marR="0" indent="0" algn="ctr" defTabSz="241093" rtl="0" eaLnBrk="1" fontAlgn="auto" latinLnBrk="0" hangingPunct="1">
                        <a:lnSpc>
                          <a:spcPct val="100000"/>
                        </a:lnSpc>
                        <a:spcBef>
                          <a:spcPts val="0"/>
                        </a:spcBef>
                        <a:spcAft>
                          <a:spcPts val="0"/>
                        </a:spcAft>
                        <a:buClrTx/>
                        <a:buSzTx/>
                        <a:buFontTx/>
                        <a:buNone/>
                        <a:tabLst/>
                        <a:defRPr/>
                      </a:pPr>
                      <a:r>
                        <a:rPr kumimoji="1" lang="ja-JP" altLang="en-US" sz="3200" dirty="0" smtClean="0"/>
                        <a:t>（と</a:t>
                      </a:r>
                      <a:r>
                        <a:rPr kumimoji="1" lang="ja-JP" altLang="en-US" sz="3200" dirty="0" smtClean="0">
                          <a:solidFill>
                            <a:srgbClr val="0070C0"/>
                          </a:solidFill>
                        </a:rPr>
                        <a:t>出荷</a:t>
                      </a:r>
                      <a:r>
                        <a:rPr kumimoji="1" lang="ja-JP" altLang="en-US" sz="3200" dirty="0" smtClean="0"/>
                        <a:t>）</a:t>
                      </a:r>
                    </a:p>
                  </a:txBody>
                  <a:tcPr anchor="ctr"/>
                </a:tc>
                <a:tc>
                  <a:txBody>
                    <a:bodyPr/>
                    <a:lstStyle/>
                    <a:p>
                      <a:pPr algn="ctr"/>
                      <a:r>
                        <a:rPr kumimoji="1" lang="ja-JP" altLang="en-US" sz="3600" dirty="0" smtClean="0">
                          <a:solidFill>
                            <a:srgbClr val="FF0000"/>
                          </a:solidFill>
                        </a:rPr>
                        <a:t>実装</a:t>
                      </a:r>
                      <a:endParaRPr kumimoji="1" lang="en-US" altLang="ja-JP" sz="3600" dirty="0" smtClean="0">
                        <a:solidFill>
                          <a:srgbClr val="FF0000"/>
                        </a:solidFill>
                      </a:endParaRPr>
                    </a:p>
                    <a:p>
                      <a:pPr marL="0" marR="0" indent="0" algn="ctr" defTabSz="241093" rtl="0" eaLnBrk="1" fontAlgn="auto" latinLnBrk="0" hangingPunct="1">
                        <a:lnSpc>
                          <a:spcPct val="100000"/>
                        </a:lnSpc>
                        <a:spcBef>
                          <a:spcPts val="0"/>
                        </a:spcBef>
                        <a:spcAft>
                          <a:spcPts val="0"/>
                        </a:spcAft>
                        <a:buClrTx/>
                        <a:buSzTx/>
                        <a:buFontTx/>
                        <a:buNone/>
                        <a:tabLst/>
                        <a:defRPr/>
                      </a:pPr>
                      <a:r>
                        <a:rPr kumimoji="1" lang="ja-JP" altLang="en-US" sz="3200" dirty="0" smtClean="0"/>
                        <a:t>（と</a:t>
                      </a:r>
                      <a:r>
                        <a:rPr kumimoji="1" lang="ja-JP" altLang="en-US" sz="3200" dirty="0" smtClean="0">
                          <a:solidFill>
                            <a:srgbClr val="0070C0"/>
                          </a:solidFill>
                        </a:rPr>
                        <a:t>出荷</a:t>
                      </a:r>
                      <a:r>
                        <a:rPr kumimoji="1" lang="ja-JP" altLang="en-US" sz="3200" dirty="0" smtClean="0"/>
                        <a:t>）</a:t>
                      </a:r>
                    </a:p>
                  </a:txBody>
                  <a:tcPr anchor="ctr"/>
                </a:tc>
              </a:tr>
            </a:tbl>
          </a:graphicData>
        </a:graphic>
      </p:graphicFrame>
      <p:sp>
        <p:nvSpPr>
          <p:cNvPr id="5" name="テキスト ボックス 4"/>
          <p:cNvSpPr txBox="1"/>
          <p:nvPr/>
        </p:nvSpPr>
        <p:spPr>
          <a:xfrm>
            <a:off x="2303590" y="1436556"/>
            <a:ext cx="4536819" cy="523220"/>
          </a:xfrm>
          <a:prstGeom prst="rect">
            <a:avLst/>
          </a:prstGeom>
          <a:noFill/>
        </p:spPr>
        <p:txBody>
          <a:bodyPr wrap="none" rtlCol="0">
            <a:spAutoFit/>
          </a:bodyPr>
          <a:lstStyle/>
          <a:p>
            <a:r>
              <a:rPr lang="ja-JP" altLang="en-US" sz="2800" dirty="0" smtClean="0"/>
              <a:t>主</a:t>
            </a:r>
            <a:r>
              <a:rPr lang="ja-JP" altLang="en-US" sz="2800" smtClean="0"/>
              <a:t>にフォーカスしている領域</a:t>
            </a:r>
            <a:endParaRPr kumimoji="1" lang="ja-JP" altLang="en-US" sz="2800" dirty="0"/>
          </a:p>
        </p:txBody>
      </p:sp>
    </p:spTree>
    <p:extLst>
      <p:ext uri="{BB962C8B-B14F-4D97-AF65-F5344CB8AC3E}">
        <p14:creationId xmlns:p14="http://schemas.microsoft.com/office/powerpoint/2010/main" val="790435642"/>
      </p:ext>
    </p:extLst>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381031" y="89354"/>
            <a:ext cx="8305769" cy="1325563"/>
          </a:xfrm>
        </p:spPr>
        <p:txBody>
          <a:bodyPr>
            <a:normAutofit/>
          </a:bodyPr>
          <a:lstStyle/>
          <a:p>
            <a:r>
              <a:rPr kumimoji="1" lang="ja-JP" altLang="en-US" sz="4000" dirty="0" smtClean="0"/>
              <a:t>スケール</a:t>
            </a:r>
            <a:r>
              <a:rPr lang="ja-JP" altLang="en-US" sz="4000" dirty="0" smtClean="0"/>
              <a:t>階層</a:t>
            </a:r>
            <a:r>
              <a:rPr kumimoji="1" lang="ja-JP" altLang="en-US" sz="4000" dirty="0" smtClean="0"/>
              <a:t>と手法自体の大きさ</a:t>
            </a:r>
            <a:endParaRPr kumimoji="1" lang="ja-JP" altLang="en-US" sz="4000" dirty="0"/>
          </a:p>
        </p:txBody>
      </p:sp>
      <p:graphicFrame>
        <p:nvGraphicFramePr>
          <p:cNvPr id="4" name="表 3"/>
          <p:cNvGraphicFramePr>
            <a:graphicFrameLocks noGrp="1"/>
          </p:cNvGraphicFramePr>
          <p:nvPr>
            <p:extLst>
              <p:ext uri="{D42A27DB-BD31-4B8C-83A1-F6EECF244321}">
                <p14:modId xmlns:p14="http://schemas.microsoft.com/office/powerpoint/2010/main" val="1676883126"/>
              </p:ext>
            </p:extLst>
          </p:nvPr>
        </p:nvGraphicFramePr>
        <p:xfrm>
          <a:off x="2081831" y="2838239"/>
          <a:ext cx="6439990" cy="3627398"/>
        </p:xfrm>
        <a:graphic>
          <a:graphicData uri="http://schemas.openxmlformats.org/drawingml/2006/table">
            <a:tbl>
              <a:tblPr firstRow="1" bandRow="1">
                <a:tableStyleId>{5C22544A-7EE6-4342-B048-85BDC9FD1C3A}</a:tableStyleId>
              </a:tblPr>
              <a:tblGrid>
                <a:gridCol w="3259169"/>
                <a:gridCol w="3180821"/>
              </a:tblGrid>
              <a:tr h="635726">
                <a:tc>
                  <a:txBody>
                    <a:bodyPr/>
                    <a:lstStyle/>
                    <a:p>
                      <a:pPr algn="ctr"/>
                      <a:r>
                        <a:rPr kumimoji="1" lang="ja-JP" altLang="en-US" sz="3200" dirty="0" smtClean="0"/>
                        <a:t>２階層</a:t>
                      </a:r>
                      <a:endParaRPr kumimoji="1" lang="en-US" altLang="ja-JP" sz="3200" dirty="0" smtClean="0"/>
                    </a:p>
                  </a:txBody>
                  <a:tcPr anchor="ctr"/>
                </a:tc>
                <a:tc>
                  <a:txBody>
                    <a:bodyPr/>
                    <a:lstStyle/>
                    <a:p>
                      <a:pPr algn="ctr"/>
                      <a:r>
                        <a:rPr kumimoji="1" lang="ja-JP" altLang="en-US" sz="3200" dirty="0" smtClean="0"/>
                        <a:t>３階層</a:t>
                      </a:r>
                      <a:endParaRPr kumimoji="1" lang="en-US" altLang="ja-JP" sz="3200" dirty="0" smtClean="0"/>
                    </a:p>
                  </a:txBody>
                  <a:tcPr anchor="ctr"/>
                </a:tc>
              </a:tr>
              <a:tr h="736152">
                <a:tc>
                  <a:txBody>
                    <a:bodyPr/>
                    <a:lstStyle/>
                    <a:p>
                      <a:endParaRPr kumimoji="1" lang="ja-JP" altLang="en-US" sz="4000" dirty="0"/>
                    </a:p>
                  </a:txBody>
                  <a:tcPr/>
                </a:tc>
                <a:tc>
                  <a:txBody>
                    <a:bodyPr/>
                    <a:lstStyle/>
                    <a:p>
                      <a:r>
                        <a:rPr kumimoji="1" lang="en-US" altLang="ja-JP" sz="4000" dirty="0" err="1" smtClean="0"/>
                        <a:t>SAFe</a:t>
                      </a:r>
                      <a:endParaRPr kumimoji="1" lang="ja-JP" altLang="en-US" sz="4000" dirty="0"/>
                    </a:p>
                  </a:txBody>
                  <a:tcPr/>
                </a:tc>
              </a:tr>
              <a:tr h="1039041">
                <a:tc>
                  <a:txBody>
                    <a:bodyPr/>
                    <a:lstStyle/>
                    <a:p>
                      <a:r>
                        <a:rPr kumimoji="1" lang="en-US" altLang="ja-JP" sz="4000" dirty="0" smtClean="0"/>
                        <a:t>LeSS</a:t>
                      </a:r>
                    </a:p>
                    <a:p>
                      <a:r>
                        <a:rPr kumimoji="1" lang="ja-JP" altLang="en-US" sz="2800" dirty="0" smtClean="0"/>
                        <a:t>（２</a:t>
                      </a:r>
                      <a:r>
                        <a:rPr kumimoji="1" lang="en-US" altLang="ja-JP" sz="2800" dirty="0" smtClean="0"/>
                        <a:t>〜</a:t>
                      </a:r>
                      <a:r>
                        <a:rPr kumimoji="1" lang="ja-JP" altLang="en-US" sz="2800" dirty="0" smtClean="0"/>
                        <a:t>８チーム）</a:t>
                      </a:r>
                      <a:endParaRPr kumimoji="1" lang="ja-JP" altLang="en-US" sz="28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4000" dirty="0" smtClean="0"/>
                        <a:t>LeSS</a:t>
                      </a:r>
                      <a:r>
                        <a:rPr kumimoji="1" lang="en-US" altLang="ja-JP" sz="4000" baseline="0" dirty="0" smtClean="0"/>
                        <a:t> Huge</a:t>
                      </a:r>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2800" dirty="0" smtClean="0"/>
                        <a:t>(</a:t>
                      </a:r>
                      <a:r>
                        <a:rPr kumimoji="1" lang="ja-JP" altLang="en-US" sz="2800" dirty="0" smtClean="0"/>
                        <a:t>９</a:t>
                      </a:r>
                      <a:r>
                        <a:rPr kumimoji="1" lang="en-US" altLang="ja-JP" sz="2800" dirty="0" smtClean="0"/>
                        <a:t>〜</a:t>
                      </a:r>
                      <a:r>
                        <a:rPr kumimoji="1" lang="ja-JP" altLang="en-US" sz="2800" dirty="0" smtClean="0"/>
                        <a:t>チーム）</a:t>
                      </a:r>
                      <a:endParaRPr kumimoji="1" lang="en-US" altLang="ja-JP" sz="2800" dirty="0" smtClean="0"/>
                    </a:p>
                  </a:txBody>
                  <a:tcPr/>
                </a:tc>
              </a:tr>
              <a:tr h="1039041">
                <a:tc>
                  <a:txBody>
                    <a:bodyPr/>
                    <a:lstStyle/>
                    <a:p>
                      <a:r>
                        <a:rPr kumimoji="1" lang="en-US" altLang="ja-JP" sz="4000" dirty="0" smtClean="0"/>
                        <a:t>Nexus</a:t>
                      </a:r>
                    </a:p>
                    <a:p>
                      <a:r>
                        <a:rPr kumimoji="1" lang="en-US" altLang="ja-JP" sz="2800" dirty="0" smtClean="0"/>
                        <a:t>(</a:t>
                      </a:r>
                      <a:r>
                        <a:rPr kumimoji="1" lang="ja-JP" altLang="en-US" sz="2800" dirty="0" smtClean="0"/>
                        <a:t>約３</a:t>
                      </a:r>
                      <a:r>
                        <a:rPr kumimoji="1" lang="en-US" altLang="ja-JP" sz="2800" dirty="0" smtClean="0"/>
                        <a:t>〜</a:t>
                      </a:r>
                      <a:r>
                        <a:rPr kumimoji="1" lang="ja-JP" altLang="en-US" sz="2800" dirty="0" smtClean="0"/>
                        <a:t>９チーム）</a:t>
                      </a:r>
                      <a:endParaRPr kumimoji="1" lang="en-US" altLang="ja-JP" sz="2800" dirty="0" smtClean="0"/>
                    </a:p>
                  </a:txBody>
                  <a:tcPr/>
                </a:tc>
                <a:tc>
                  <a:txBody>
                    <a:bodyPr/>
                    <a:lstStyle/>
                    <a:p>
                      <a:r>
                        <a:rPr kumimoji="1" lang="en-US" altLang="ja-JP" sz="4000" dirty="0" smtClean="0"/>
                        <a:t>Nexus+</a:t>
                      </a:r>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2800" dirty="0" smtClean="0"/>
                        <a:t>(</a:t>
                      </a:r>
                      <a:r>
                        <a:rPr kumimoji="1" lang="ja-JP" altLang="en-US" sz="2800" dirty="0" smtClean="0"/>
                        <a:t>約</a:t>
                      </a:r>
                      <a:r>
                        <a:rPr kumimoji="1" lang="en-US" altLang="ja-JP" sz="2800" dirty="0" smtClean="0"/>
                        <a:t>10〜</a:t>
                      </a:r>
                      <a:r>
                        <a:rPr kumimoji="1" lang="ja-JP" altLang="en-US" sz="2800" dirty="0" smtClean="0"/>
                        <a:t>チーム）</a:t>
                      </a:r>
                      <a:endParaRPr kumimoji="1" lang="en-US" altLang="ja-JP" sz="2800" dirty="0" smtClean="0"/>
                    </a:p>
                  </a:txBody>
                  <a:tcPr/>
                </a:tc>
              </a:tr>
            </a:tbl>
          </a:graphicData>
        </a:graphic>
      </p:graphicFrame>
      <p:sp>
        <p:nvSpPr>
          <p:cNvPr id="7" name="テキスト ボックス 6"/>
          <p:cNvSpPr txBox="1"/>
          <p:nvPr/>
        </p:nvSpPr>
        <p:spPr>
          <a:xfrm>
            <a:off x="381031" y="5994070"/>
            <a:ext cx="1019831" cy="461665"/>
          </a:xfrm>
          <a:prstGeom prst="rect">
            <a:avLst/>
          </a:prstGeom>
          <a:noFill/>
        </p:spPr>
        <p:txBody>
          <a:bodyPr wrap="none" rtlCol="0">
            <a:spAutoFit/>
          </a:bodyPr>
          <a:lstStyle/>
          <a:p>
            <a:r>
              <a:rPr kumimoji="1" lang="ja-JP" altLang="en-US" sz="2400" dirty="0" smtClean="0"/>
              <a:t>小さい</a:t>
            </a:r>
            <a:endParaRPr kumimoji="1" lang="ja-JP" altLang="en-US" sz="2400" dirty="0"/>
          </a:p>
        </p:txBody>
      </p:sp>
      <p:sp>
        <p:nvSpPr>
          <p:cNvPr id="8" name="テキスト ボックス 7"/>
          <p:cNvSpPr txBox="1"/>
          <p:nvPr/>
        </p:nvSpPr>
        <p:spPr>
          <a:xfrm>
            <a:off x="354372" y="3500073"/>
            <a:ext cx="1043876" cy="461665"/>
          </a:xfrm>
          <a:prstGeom prst="rect">
            <a:avLst/>
          </a:prstGeom>
          <a:noFill/>
        </p:spPr>
        <p:txBody>
          <a:bodyPr wrap="none" rtlCol="0">
            <a:spAutoFit/>
          </a:bodyPr>
          <a:lstStyle/>
          <a:p>
            <a:r>
              <a:rPr kumimoji="1" lang="ja-JP" altLang="en-US" sz="2400" smtClean="0"/>
              <a:t>大きい</a:t>
            </a:r>
            <a:endParaRPr kumimoji="1" lang="ja-JP" altLang="en-US" sz="2400" dirty="0"/>
          </a:p>
        </p:txBody>
      </p:sp>
      <p:sp>
        <p:nvSpPr>
          <p:cNvPr id="9" name="上下矢印 8"/>
          <p:cNvSpPr/>
          <p:nvPr/>
        </p:nvSpPr>
        <p:spPr>
          <a:xfrm>
            <a:off x="733434" y="4160971"/>
            <a:ext cx="333365" cy="1833099"/>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168424" y="2469844"/>
            <a:ext cx="1415772" cy="830997"/>
          </a:xfrm>
          <a:prstGeom prst="rect">
            <a:avLst/>
          </a:prstGeom>
        </p:spPr>
        <p:txBody>
          <a:bodyPr wrap="none">
            <a:spAutoFit/>
          </a:bodyPr>
          <a:lstStyle/>
          <a:p>
            <a:r>
              <a:rPr lang="ja-JP" altLang="en-US" sz="2400" dirty="0"/>
              <a:t>手法</a:t>
            </a:r>
            <a:r>
              <a:rPr lang="ja-JP" altLang="en-US" sz="2400" dirty="0" smtClean="0"/>
              <a:t>自体</a:t>
            </a:r>
            <a:endParaRPr lang="en-US" altLang="ja-JP" sz="2400" dirty="0" smtClean="0"/>
          </a:p>
          <a:p>
            <a:r>
              <a:rPr lang="ja-JP" altLang="en-US" sz="2400" dirty="0" smtClean="0"/>
              <a:t>の</a:t>
            </a:r>
            <a:r>
              <a:rPr lang="ja-JP" altLang="en-US" sz="2400" dirty="0"/>
              <a:t>大きさ</a:t>
            </a:r>
          </a:p>
        </p:txBody>
      </p:sp>
      <p:graphicFrame>
        <p:nvGraphicFramePr>
          <p:cNvPr id="11" name="図表 10"/>
          <p:cNvGraphicFramePr/>
          <p:nvPr>
            <p:extLst>
              <p:ext uri="{D42A27DB-BD31-4B8C-83A1-F6EECF244321}">
                <p14:modId xmlns:p14="http://schemas.microsoft.com/office/powerpoint/2010/main" val="1039962815"/>
              </p:ext>
            </p:extLst>
          </p:nvPr>
        </p:nvGraphicFramePr>
        <p:xfrm>
          <a:off x="1946365" y="1527628"/>
          <a:ext cx="3178629" cy="131061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12" name="図表 11"/>
          <p:cNvGraphicFramePr/>
          <p:nvPr/>
        </p:nvGraphicFramePr>
        <p:xfrm>
          <a:off x="5166360" y="1371600"/>
          <a:ext cx="3219995" cy="1513743"/>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381577712"/>
      </p:ext>
    </p:extLst>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381031" y="89353"/>
            <a:ext cx="8305769" cy="1325563"/>
          </a:xfrm>
        </p:spPr>
        <p:txBody>
          <a:bodyPr>
            <a:normAutofit/>
          </a:bodyPr>
          <a:lstStyle/>
          <a:p>
            <a:r>
              <a:rPr kumimoji="1" lang="ja-JP" altLang="en-US" sz="4000" dirty="0" smtClean="0"/>
              <a:t>スケール</a:t>
            </a:r>
            <a:r>
              <a:rPr lang="ja-JP" altLang="en-US" sz="4000" dirty="0" smtClean="0"/>
              <a:t>階層</a:t>
            </a:r>
            <a:r>
              <a:rPr kumimoji="1" lang="ja-JP" altLang="en-US" sz="4000" dirty="0" smtClean="0"/>
              <a:t>と手法自体の大きさ</a:t>
            </a:r>
            <a:endParaRPr kumimoji="1" lang="ja-JP" altLang="en-US" sz="4000" dirty="0"/>
          </a:p>
        </p:txBody>
      </p:sp>
      <p:graphicFrame>
        <p:nvGraphicFramePr>
          <p:cNvPr id="4" name="表 3"/>
          <p:cNvGraphicFramePr>
            <a:graphicFrameLocks noGrp="1"/>
          </p:cNvGraphicFramePr>
          <p:nvPr>
            <p:extLst/>
          </p:nvPr>
        </p:nvGraphicFramePr>
        <p:xfrm>
          <a:off x="2081831" y="2838239"/>
          <a:ext cx="6439990" cy="3627398"/>
        </p:xfrm>
        <a:graphic>
          <a:graphicData uri="http://schemas.openxmlformats.org/drawingml/2006/table">
            <a:tbl>
              <a:tblPr firstRow="1" bandRow="1">
                <a:tableStyleId>{5C22544A-7EE6-4342-B048-85BDC9FD1C3A}</a:tableStyleId>
              </a:tblPr>
              <a:tblGrid>
                <a:gridCol w="3259169"/>
                <a:gridCol w="3180821"/>
              </a:tblGrid>
              <a:tr h="635726">
                <a:tc>
                  <a:txBody>
                    <a:bodyPr/>
                    <a:lstStyle/>
                    <a:p>
                      <a:pPr algn="ctr"/>
                      <a:r>
                        <a:rPr kumimoji="1" lang="ja-JP" altLang="en-US" sz="3200" dirty="0" smtClean="0"/>
                        <a:t>２階層</a:t>
                      </a:r>
                      <a:endParaRPr kumimoji="1" lang="en-US" altLang="ja-JP" sz="3200" dirty="0" smtClean="0"/>
                    </a:p>
                  </a:txBody>
                  <a:tcPr anchor="ctr"/>
                </a:tc>
                <a:tc>
                  <a:txBody>
                    <a:bodyPr/>
                    <a:lstStyle/>
                    <a:p>
                      <a:pPr algn="ctr"/>
                      <a:r>
                        <a:rPr kumimoji="1" lang="ja-JP" altLang="en-US" sz="3200" dirty="0" smtClean="0"/>
                        <a:t>３階層</a:t>
                      </a:r>
                      <a:endParaRPr kumimoji="1" lang="en-US" altLang="ja-JP" sz="3200" dirty="0" smtClean="0"/>
                    </a:p>
                  </a:txBody>
                  <a:tcPr anchor="ctr"/>
                </a:tc>
              </a:tr>
              <a:tr h="736152">
                <a:tc>
                  <a:txBody>
                    <a:bodyPr/>
                    <a:lstStyle/>
                    <a:p>
                      <a:endParaRPr kumimoji="1" lang="ja-JP" altLang="en-US" sz="4000" dirty="0"/>
                    </a:p>
                  </a:txBody>
                  <a:tcPr/>
                </a:tc>
                <a:tc>
                  <a:txBody>
                    <a:bodyPr/>
                    <a:lstStyle/>
                    <a:p>
                      <a:r>
                        <a:rPr kumimoji="1" lang="en-US" altLang="ja-JP" sz="4000" dirty="0" err="1" smtClean="0"/>
                        <a:t>SAFe</a:t>
                      </a:r>
                      <a:endParaRPr kumimoji="1" lang="ja-JP" altLang="en-US" sz="4000" dirty="0"/>
                    </a:p>
                  </a:txBody>
                  <a:tcPr/>
                </a:tc>
              </a:tr>
              <a:tr h="1039041">
                <a:tc>
                  <a:txBody>
                    <a:bodyPr/>
                    <a:lstStyle/>
                    <a:p>
                      <a:r>
                        <a:rPr kumimoji="1" lang="en-US" altLang="ja-JP" sz="4000" dirty="0" smtClean="0"/>
                        <a:t>LeSS</a:t>
                      </a:r>
                    </a:p>
                    <a:p>
                      <a:r>
                        <a:rPr kumimoji="1" lang="ja-JP" altLang="en-US" sz="2800" dirty="0" smtClean="0"/>
                        <a:t>（２</a:t>
                      </a:r>
                      <a:r>
                        <a:rPr kumimoji="1" lang="en-US" altLang="ja-JP" sz="2800" dirty="0" smtClean="0"/>
                        <a:t>〜</a:t>
                      </a:r>
                      <a:r>
                        <a:rPr kumimoji="1" lang="ja-JP" altLang="en-US" sz="2800" dirty="0" smtClean="0"/>
                        <a:t>８チーム）</a:t>
                      </a:r>
                      <a:endParaRPr kumimoji="1" lang="ja-JP" altLang="en-US" sz="28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4000" dirty="0" smtClean="0"/>
                        <a:t>LeSS</a:t>
                      </a:r>
                      <a:r>
                        <a:rPr kumimoji="1" lang="en-US" altLang="ja-JP" sz="4000" baseline="0" dirty="0" smtClean="0"/>
                        <a:t> Huge</a:t>
                      </a:r>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2800" dirty="0" smtClean="0"/>
                        <a:t>(</a:t>
                      </a:r>
                      <a:r>
                        <a:rPr kumimoji="1" lang="ja-JP" altLang="en-US" sz="2800" dirty="0" smtClean="0"/>
                        <a:t>９</a:t>
                      </a:r>
                      <a:r>
                        <a:rPr kumimoji="1" lang="en-US" altLang="ja-JP" sz="2800" dirty="0" smtClean="0"/>
                        <a:t>〜</a:t>
                      </a:r>
                      <a:r>
                        <a:rPr kumimoji="1" lang="ja-JP" altLang="en-US" sz="2800" dirty="0" smtClean="0"/>
                        <a:t>チーム）</a:t>
                      </a:r>
                      <a:endParaRPr kumimoji="1" lang="en-US" altLang="ja-JP" sz="2800" dirty="0" smtClean="0"/>
                    </a:p>
                  </a:txBody>
                  <a:tcPr/>
                </a:tc>
              </a:tr>
              <a:tr h="1039041">
                <a:tc>
                  <a:txBody>
                    <a:bodyPr/>
                    <a:lstStyle/>
                    <a:p>
                      <a:r>
                        <a:rPr kumimoji="1" lang="en-US" altLang="ja-JP" sz="4000" dirty="0" smtClean="0"/>
                        <a:t>Nexus</a:t>
                      </a:r>
                    </a:p>
                    <a:p>
                      <a:r>
                        <a:rPr kumimoji="1" lang="en-US" altLang="ja-JP" sz="2800" dirty="0" smtClean="0"/>
                        <a:t>(</a:t>
                      </a:r>
                      <a:r>
                        <a:rPr kumimoji="1" lang="ja-JP" altLang="en-US" sz="2800" dirty="0" smtClean="0"/>
                        <a:t>約３</a:t>
                      </a:r>
                      <a:r>
                        <a:rPr kumimoji="1" lang="en-US" altLang="ja-JP" sz="2800" dirty="0" smtClean="0"/>
                        <a:t>〜</a:t>
                      </a:r>
                      <a:r>
                        <a:rPr kumimoji="1" lang="ja-JP" altLang="en-US" sz="2800" dirty="0" smtClean="0"/>
                        <a:t>９チーム）</a:t>
                      </a:r>
                      <a:endParaRPr kumimoji="1" lang="en-US" altLang="ja-JP" sz="2800" dirty="0" smtClean="0"/>
                    </a:p>
                  </a:txBody>
                  <a:tcPr/>
                </a:tc>
                <a:tc>
                  <a:txBody>
                    <a:bodyPr/>
                    <a:lstStyle/>
                    <a:p>
                      <a:r>
                        <a:rPr kumimoji="1" lang="en-US" altLang="ja-JP" sz="4000" dirty="0" smtClean="0"/>
                        <a:t>Nexus+</a:t>
                      </a:r>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2800" dirty="0" smtClean="0"/>
                        <a:t>(</a:t>
                      </a:r>
                      <a:r>
                        <a:rPr kumimoji="1" lang="ja-JP" altLang="en-US" sz="2800" dirty="0" smtClean="0"/>
                        <a:t>約</a:t>
                      </a:r>
                      <a:r>
                        <a:rPr kumimoji="1" lang="en-US" altLang="ja-JP" sz="2800" dirty="0" smtClean="0"/>
                        <a:t>10〜</a:t>
                      </a:r>
                      <a:r>
                        <a:rPr kumimoji="1" lang="ja-JP" altLang="en-US" sz="2800" dirty="0" smtClean="0"/>
                        <a:t>チーム）</a:t>
                      </a:r>
                      <a:endParaRPr kumimoji="1" lang="en-US" altLang="ja-JP" sz="2800" dirty="0" smtClean="0"/>
                    </a:p>
                  </a:txBody>
                  <a:tcPr/>
                </a:tc>
              </a:tr>
            </a:tbl>
          </a:graphicData>
        </a:graphic>
      </p:graphicFrame>
      <p:sp>
        <p:nvSpPr>
          <p:cNvPr id="7" name="テキスト ボックス 6"/>
          <p:cNvSpPr txBox="1"/>
          <p:nvPr/>
        </p:nvSpPr>
        <p:spPr>
          <a:xfrm>
            <a:off x="381031" y="5994070"/>
            <a:ext cx="1019831" cy="461665"/>
          </a:xfrm>
          <a:prstGeom prst="rect">
            <a:avLst/>
          </a:prstGeom>
          <a:noFill/>
        </p:spPr>
        <p:txBody>
          <a:bodyPr wrap="none" rtlCol="0">
            <a:spAutoFit/>
          </a:bodyPr>
          <a:lstStyle/>
          <a:p>
            <a:r>
              <a:rPr kumimoji="1" lang="ja-JP" altLang="en-US" sz="2400" dirty="0" smtClean="0"/>
              <a:t>小さい</a:t>
            </a:r>
            <a:endParaRPr kumimoji="1" lang="ja-JP" altLang="en-US" sz="2400" dirty="0"/>
          </a:p>
        </p:txBody>
      </p:sp>
      <p:sp>
        <p:nvSpPr>
          <p:cNvPr id="8" name="テキスト ボックス 7"/>
          <p:cNvSpPr txBox="1"/>
          <p:nvPr/>
        </p:nvSpPr>
        <p:spPr>
          <a:xfrm>
            <a:off x="354372" y="3500073"/>
            <a:ext cx="1043876" cy="461665"/>
          </a:xfrm>
          <a:prstGeom prst="rect">
            <a:avLst/>
          </a:prstGeom>
          <a:noFill/>
        </p:spPr>
        <p:txBody>
          <a:bodyPr wrap="none" rtlCol="0">
            <a:spAutoFit/>
          </a:bodyPr>
          <a:lstStyle/>
          <a:p>
            <a:r>
              <a:rPr kumimoji="1" lang="ja-JP" altLang="en-US" sz="2400" smtClean="0"/>
              <a:t>大きい</a:t>
            </a:r>
            <a:endParaRPr kumimoji="1" lang="ja-JP" altLang="en-US" sz="2400" dirty="0"/>
          </a:p>
        </p:txBody>
      </p:sp>
      <p:sp>
        <p:nvSpPr>
          <p:cNvPr id="9" name="上下矢印 8"/>
          <p:cNvSpPr/>
          <p:nvPr/>
        </p:nvSpPr>
        <p:spPr>
          <a:xfrm>
            <a:off x="733434" y="4160971"/>
            <a:ext cx="333365" cy="1833099"/>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168424" y="2469844"/>
            <a:ext cx="1415772" cy="830997"/>
          </a:xfrm>
          <a:prstGeom prst="rect">
            <a:avLst/>
          </a:prstGeom>
        </p:spPr>
        <p:txBody>
          <a:bodyPr wrap="none">
            <a:spAutoFit/>
          </a:bodyPr>
          <a:lstStyle/>
          <a:p>
            <a:r>
              <a:rPr lang="ja-JP" altLang="en-US" sz="2400" dirty="0"/>
              <a:t>手法</a:t>
            </a:r>
            <a:r>
              <a:rPr lang="ja-JP" altLang="en-US" sz="2400" dirty="0" smtClean="0"/>
              <a:t>自体</a:t>
            </a:r>
            <a:endParaRPr lang="en-US" altLang="ja-JP" sz="2400" dirty="0" smtClean="0"/>
          </a:p>
          <a:p>
            <a:r>
              <a:rPr lang="ja-JP" altLang="en-US" sz="2400" dirty="0" smtClean="0"/>
              <a:t>の</a:t>
            </a:r>
            <a:r>
              <a:rPr lang="ja-JP" altLang="en-US" sz="2400" dirty="0"/>
              <a:t>大きさ</a:t>
            </a:r>
          </a:p>
        </p:txBody>
      </p:sp>
      <p:graphicFrame>
        <p:nvGraphicFramePr>
          <p:cNvPr id="11" name="図表 10"/>
          <p:cNvGraphicFramePr/>
          <p:nvPr/>
        </p:nvGraphicFramePr>
        <p:xfrm>
          <a:off x="1946365" y="1527628"/>
          <a:ext cx="3178629" cy="131061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12" name="図表 11"/>
          <p:cNvGraphicFramePr/>
          <p:nvPr/>
        </p:nvGraphicFramePr>
        <p:xfrm>
          <a:off x="5166360" y="1371600"/>
          <a:ext cx="3219995" cy="1513743"/>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3" name="円/楕円 2"/>
          <p:cNvSpPr/>
          <p:nvPr/>
        </p:nvSpPr>
        <p:spPr bwMode="auto">
          <a:xfrm>
            <a:off x="1267326" y="5293895"/>
            <a:ext cx="4379495" cy="1363579"/>
          </a:xfrm>
          <a:prstGeom prst="ellipse">
            <a:avLst/>
          </a:prstGeom>
          <a:noFill/>
          <a:ln w="57150">
            <a:solidFill>
              <a:srgbClr val="FF0000"/>
            </a:solidFill>
            <a:headEnd type="none" w="med" len="med"/>
            <a:tailEnd type="none" w="med" len="med"/>
          </a:ln>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Tree>
    <p:extLst>
      <p:ext uri="{BB962C8B-B14F-4D97-AF65-F5344CB8AC3E}">
        <p14:creationId xmlns:p14="http://schemas.microsoft.com/office/powerpoint/2010/main" val="479157650"/>
      </p:ext>
    </p:extLst>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Nexus</a:t>
            </a:r>
            <a:r>
              <a:rPr kumimoji="1" lang="ja-JP" altLang="en-US" dirty="0" smtClean="0"/>
              <a:t>の概要</a:t>
            </a:r>
            <a:endParaRPr kumimoji="1" lang="ja-JP" altLang="en-US" dirty="0"/>
          </a:p>
        </p:txBody>
      </p:sp>
    </p:spTree>
    <p:extLst>
      <p:ext uri="{BB962C8B-B14F-4D97-AF65-F5344CB8AC3E}">
        <p14:creationId xmlns:p14="http://schemas.microsoft.com/office/powerpoint/2010/main" val="1924330675"/>
      </p:ext>
    </p:extLst>
  </p:cSld>
  <p:clrMapOvr>
    <a:masterClrMapping/>
  </p:clrMapOvr>
  <p:transition/>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2015_kanataku_whi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タイトル（上）">
      <a:majorFont>
        <a:latin typeface="ヒラギノ角ゴ Std W8"/>
        <a:ea typeface="ヒラギノ角ゴ Std W8"/>
        <a:cs typeface="ヒラギノ角ゴ Std W8"/>
      </a:majorFont>
      <a:minorFont>
        <a:latin typeface="ヒラギノ角ゴ Pro W3"/>
        <a:ea typeface="ヒラギノ角ゴ Pro W3"/>
        <a:cs typeface="ヒラギノ角ゴ Pro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defRPr>
        </a:defPPr>
      </a:lstStyle>
    </a:lnDef>
  </a:objectDefaults>
  <a:extraClrSchemeLst>
    <a:extraClrScheme>
      <a:clrScheme name="タイトル（上）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プレゼンテーション4" id="{6DED2034-D723-2B4B-9D4E-B5A4A5F84B9B}" vid="{D4A1AEC6-7C6B-9544-A4E9-4EA2020FDD0F}"/>
    </a:ext>
  </a:extLst>
</a:theme>
</file>

<file path=ppt/theme/theme2.xml><?xml version="1.0" encoding="utf-8"?>
<a:theme xmlns:a="http://schemas.openxmlformats.org/drawingml/2006/main" name="ホワイ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Yu Gothic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Yu Gothic"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2015_gaiax_kimura</Template>
  <TotalTime>8415</TotalTime>
  <Words>1887</Words>
  <Application>Microsoft Macintosh PowerPoint</Application>
  <PresentationFormat>画面に合わせる (4:3)</PresentationFormat>
  <Paragraphs>340</Paragraphs>
  <Slides>52</Slides>
  <Notes>5</Notes>
  <HiddenSlides>0</HiddenSlides>
  <MMClips>0</MMClips>
  <ScaleCrop>false</ScaleCrop>
  <HeadingPairs>
    <vt:vector size="6" baseType="variant">
      <vt:variant>
        <vt:lpstr>使用されているフォント</vt:lpstr>
      </vt:variant>
      <vt:variant>
        <vt:i4>9</vt:i4>
      </vt:variant>
      <vt:variant>
        <vt:lpstr>テーマ</vt:lpstr>
      </vt:variant>
      <vt:variant>
        <vt:i4>1</vt:i4>
      </vt:variant>
      <vt:variant>
        <vt:lpstr>スライド タイトル</vt:lpstr>
      </vt:variant>
      <vt:variant>
        <vt:i4>52</vt:i4>
      </vt:variant>
    </vt:vector>
  </HeadingPairs>
  <TitlesOfParts>
    <vt:vector size="62" baseType="lpstr">
      <vt:lpstr>helvetica</vt:lpstr>
      <vt:lpstr>HGMaruGothicMPRO</vt:lpstr>
      <vt:lpstr>HGPSoeiKakugothicUB</vt:lpstr>
      <vt:lpstr>Wingdings</vt:lpstr>
      <vt:lpstr>Yu Gothic</vt:lpstr>
      <vt:lpstr>ヒラギノ角ゴ Pro W3</vt:lpstr>
      <vt:lpstr>ヒラギノ角ゴ Std W8</vt:lpstr>
      <vt:lpstr>メイリオ</vt:lpstr>
      <vt:lpstr>Arial</vt:lpstr>
      <vt:lpstr>2015_kanataku_white</vt:lpstr>
      <vt:lpstr>Nexus と LeSS の 概要説明、比較</vt:lpstr>
      <vt:lpstr>守田　憲司　</vt:lpstr>
      <vt:lpstr>使われているスケール手法の割合</vt:lpstr>
      <vt:lpstr>Scrum Guide より</vt:lpstr>
      <vt:lpstr>SAFe (19%)</vt:lpstr>
      <vt:lpstr>技術プラクティス寄りの方法論</vt:lpstr>
      <vt:lpstr>スケール階層と手法自体の大きさ</vt:lpstr>
      <vt:lpstr>スケール階層と手法自体の大きさ</vt:lpstr>
      <vt:lpstr>Nexusの概要</vt:lpstr>
      <vt:lpstr>Nexus ガイド</vt:lpstr>
      <vt:lpstr>Nexus</vt:lpstr>
      <vt:lpstr>スコープ</vt:lpstr>
      <vt:lpstr>スクラムチーム</vt:lpstr>
      <vt:lpstr>ソフトウェアプラクティス</vt:lpstr>
      <vt:lpstr>Nexusの説明</vt:lpstr>
      <vt:lpstr>Nexusの役割</vt:lpstr>
      <vt:lpstr>Nexusの役割</vt:lpstr>
      <vt:lpstr>Nexus統合チーム</vt:lpstr>
      <vt:lpstr>Nexus統合チームのプロダクトオーナー</vt:lpstr>
      <vt:lpstr>Nexus統合チームのスクラムマスター</vt:lpstr>
      <vt:lpstr>Nexus統合チームメンバー</vt:lpstr>
      <vt:lpstr>Nexusのイベント</vt:lpstr>
      <vt:lpstr>イベント概要</vt:lpstr>
      <vt:lpstr>Nexusスプリントプランニング</vt:lpstr>
      <vt:lpstr>Nexusスプリントプランニング</vt:lpstr>
      <vt:lpstr>Nexusデイリースクラム</vt:lpstr>
      <vt:lpstr>Nexusデイリースクラム</vt:lpstr>
      <vt:lpstr>Nexusスプリントレビュー</vt:lpstr>
      <vt:lpstr>Nexusスプリントレビュー</vt:lpstr>
      <vt:lpstr>Nexusスプリントレトロスペクティブ</vt:lpstr>
      <vt:lpstr>Nexusスプリントレトロスペクティブ</vt:lpstr>
      <vt:lpstr>リファインメント</vt:lpstr>
      <vt:lpstr>Nexusの作成物</vt:lpstr>
      <vt:lpstr>プロダクトバックログ</vt:lpstr>
      <vt:lpstr>Nexusスプリントバックログ</vt:lpstr>
      <vt:lpstr>バックログとスプリントゴール</vt:lpstr>
      <vt:lpstr>統合インクリメント</vt:lpstr>
      <vt:lpstr>作成物の透明性</vt:lpstr>
      <vt:lpstr>「完成」の定義</vt:lpstr>
      <vt:lpstr>Nexusについて質問等</vt:lpstr>
      <vt:lpstr>Nexus と LeSS の比較</vt:lpstr>
      <vt:lpstr>共通点</vt:lpstr>
      <vt:lpstr>特徴的な言葉（抜粋）</vt:lpstr>
      <vt:lpstr>全体的な違い</vt:lpstr>
      <vt:lpstr>デイリースクラム</vt:lpstr>
      <vt:lpstr>レトロスペクティブ</vt:lpstr>
      <vt:lpstr>Scrumには無いチーム</vt:lpstr>
      <vt:lpstr>Undoneへの対処</vt:lpstr>
      <vt:lpstr>LeSSに有ってNexusに無い物</vt:lpstr>
      <vt:lpstr>Nexusに有ってLeSSに無い物</vt:lpstr>
      <vt:lpstr>比較のまとめ</vt:lpstr>
      <vt:lpstr>最後に</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Microsoft Office ユーザー</dc:creator>
  <cp:lastModifiedBy>守田憲司</cp:lastModifiedBy>
  <cp:revision>444</cp:revision>
  <dcterms:created xsi:type="dcterms:W3CDTF">2015-11-22T00:30:41Z</dcterms:created>
  <dcterms:modified xsi:type="dcterms:W3CDTF">2016-01-14T13:41:44Z</dcterms:modified>
</cp:coreProperties>
</file>